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80" r:id="rId16"/>
    <p:sldMasterId id="2147483682" r:id="rId17"/>
    <p:sldMasterId id="2147483684" r:id="rId18"/>
    <p:sldMasterId id="2147483686" r:id="rId19"/>
    <p:sldMasterId id="2147483688" r:id="rId20"/>
    <p:sldMasterId id="2147483690" r:id="rId21"/>
    <p:sldMasterId id="2147483692" r:id="rId22"/>
    <p:sldMasterId id="2147483694" r:id="rId23"/>
    <p:sldMasterId id="2147483696" r:id="rId24"/>
    <p:sldMasterId id="2147483698" r:id="rId25"/>
    <p:sldMasterId id="2147483700" r:id="rId26"/>
  </p:sldMasterIdLst>
  <p:sldIdLst>
    <p:sldId id="256" r:id="rId27"/>
    <p:sldId id="257" r:id="rId28"/>
    <p:sldId id="258" r:id="rId29"/>
    <p:sldId id="259" r:id="rId30"/>
    <p:sldId id="260" r:id="rId31"/>
    <p:sldId id="261" r:id="rId32"/>
    <p:sldId id="262" r:id="rId33"/>
    <p:sldId id="264" r:id="rId34"/>
    <p:sldId id="263" r:id="rId35"/>
    <p:sldId id="265" r:id="rId36"/>
    <p:sldId id="266"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1" d="100"/>
          <a:sy n="121" d="100"/>
        </p:scale>
        <p:origin x="-346" y="3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3" name="PlaceHolder 2"/>
          <p:cNvSpPr>
            <a:spLocks noGrp="1"/>
          </p:cNvSpPr>
          <p:nvPr>
            <p:ph type="subTitle"/>
          </p:nvPr>
        </p:nvSpPr>
        <p:spPr>
          <a:xfrm>
            <a:off x="5397480" y="1055160"/>
            <a:ext cx="3033000" cy="303300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USTOM_5">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USTOM_7">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USTOM_11">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USTOM_12_1">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USTOM_4_1">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USTOM_9">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USTOM_9_1">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76"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77" name="PlaceHolder 2"/>
          <p:cNvSpPr>
            <a:spLocks noGrp="1"/>
          </p:cNvSpPr>
          <p:nvPr>
            <p:ph/>
          </p:nvPr>
        </p:nvSpPr>
        <p:spPr>
          <a:xfrm>
            <a:off x="5397480" y="1055160"/>
            <a:ext cx="3033000" cy="303300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286"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287" name="PlaceHolder 2"/>
          <p:cNvSpPr>
            <a:spLocks noGrp="1"/>
          </p:cNvSpPr>
          <p:nvPr>
            <p:ph/>
          </p:nvPr>
        </p:nvSpPr>
        <p:spPr>
          <a:xfrm>
            <a:off x="5397480" y="1055160"/>
            <a:ext cx="1479960" cy="303300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288" name="PlaceHolder 3"/>
          <p:cNvSpPr>
            <a:spLocks noGrp="1"/>
          </p:cNvSpPr>
          <p:nvPr>
            <p:ph/>
          </p:nvPr>
        </p:nvSpPr>
        <p:spPr>
          <a:xfrm>
            <a:off x="6951960" y="1055160"/>
            <a:ext cx="1479960" cy="303300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307" name="PlaceHolder 1"/>
          <p:cNvSpPr>
            <a:spLocks noGrp="1"/>
          </p:cNvSpPr>
          <p:nvPr>
            <p:ph type="title"/>
          </p:nvPr>
        </p:nvSpPr>
        <p:spPr>
          <a:xfrm>
            <a:off x="713160" y="539640"/>
            <a:ext cx="4632120" cy="105840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_1_1_1_1_1_1">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_1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USTOM_10">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_AND_TWO_COLUMNS_1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6_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713160" y="539640"/>
            <a:ext cx="4807080" cy="2003760"/>
          </a:xfrm>
          <a:prstGeom prst="rect">
            <a:avLst/>
          </a:prstGeom>
          <a:noFill/>
          <a:ln w="0">
            <a:noFill/>
          </a:ln>
        </p:spPr>
        <p:txBody>
          <a:bodyPr lIns="91440" tIns="91440" rIns="91440" bIns="91440" anchor="ctr">
            <a:noAutofit/>
          </a:bodyPr>
          <a:lstStyle/>
          <a:p>
            <a:pPr indent="0">
              <a:buNone/>
            </a:pPr>
            <a:r>
              <a:rPr lang="fr-FR" sz="3800" b="0" strike="noStrike" spc="-1">
                <a:solidFill>
                  <a:schemeClr val="dk1"/>
                </a:solidFill>
                <a:latin typeface="Arial"/>
              </a:rPr>
              <a:t>Click to edit the title text format</a:t>
            </a:r>
          </a:p>
        </p:txBody>
      </p:sp>
      <p:sp>
        <p:nvSpPr>
          <p:cNvPr id="3" name="PlaceHolder 2"/>
          <p:cNvSpPr>
            <a:spLocks noGrp="1"/>
          </p:cNvSpPr>
          <p:nvPr>
            <p:ph type="body"/>
          </p:nvPr>
        </p:nvSpPr>
        <p:spPr>
          <a:xfrm>
            <a:off x="5654880" y="1312560"/>
            <a:ext cx="2851920" cy="2851920"/>
          </a:xfrm>
          <a:prstGeom prst="rect">
            <a:avLst/>
          </a:prstGeom>
          <a:noFill/>
          <a:ln w="76320">
            <a:solidFill>
              <a:schemeClr val="lt1"/>
            </a:solidFill>
            <a:round/>
          </a:ln>
        </p:spPr>
        <p:txBody>
          <a:bodyPr lIns="90000" tIns="45000" rIns="90000" bIns="45000" anchor="t">
            <a:normAutofit fontScale="31111" lnSpcReduction="1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24" name="Google Shape;305;p19"/>
          <p:cNvGrpSpPr/>
          <p:nvPr/>
        </p:nvGrpSpPr>
        <p:grpSpPr>
          <a:xfrm>
            <a:off x="7527600" y="-437040"/>
            <a:ext cx="2303280" cy="2075400"/>
            <a:chOff x="7527600" y="-437040"/>
            <a:chExt cx="2303280" cy="2075400"/>
          </a:xfrm>
        </p:grpSpPr>
        <p:sp>
          <p:nvSpPr>
            <p:cNvPr id="125" name="Google Shape;306;p19"/>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26" name="Google Shape;307;p19"/>
            <p:cNvGrpSpPr/>
            <p:nvPr/>
          </p:nvGrpSpPr>
          <p:grpSpPr>
            <a:xfrm>
              <a:off x="7527600" y="-190440"/>
              <a:ext cx="2303280" cy="1828800"/>
              <a:chOff x="7527600" y="-190440"/>
              <a:chExt cx="2303280" cy="1828800"/>
            </a:xfrm>
          </p:grpSpPr>
          <p:sp>
            <p:nvSpPr>
              <p:cNvPr id="127" name="Google Shape;308;p19"/>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 name="Google Shape;309;p19"/>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 name="Google Shape;310;p19"/>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30" name="Google Shape;311;p19"/>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31" name="Google Shape;312;p19"/>
          <p:cNvGrpSpPr/>
          <p:nvPr/>
        </p:nvGrpSpPr>
        <p:grpSpPr>
          <a:xfrm>
            <a:off x="3505680" y="4514760"/>
            <a:ext cx="1309320" cy="257400"/>
            <a:chOff x="3505680" y="4514760"/>
            <a:chExt cx="1309320" cy="257400"/>
          </a:xfrm>
        </p:grpSpPr>
        <p:sp>
          <p:nvSpPr>
            <p:cNvPr id="132" name="Google Shape;313;p19"/>
            <p:cNvSpPr/>
            <p:nvPr/>
          </p:nvSpPr>
          <p:spPr>
            <a:xfrm>
              <a:off x="39250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3" name="Google Shape;314;p19"/>
            <p:cNvSpPr/>
            <p:nvPr/>
          </p:nvSpPr>
          <p:spPr>
            <a:xfrm>
              <a:off x="41292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4" name="Google Shape;315;p19"/>
            <p:cNvSpPr/>
            <p:nvPr/>
          </p:nvSpPr>
          <p:spPr>
            <a:xfrm>
              <a:off x="43333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5" name="Google Shape;316;p19"/>
            <p:cNvSpPr/>
            <p:nvPr/>
          </p:nvSpPr>
          <p:spPr>
            <a:xfrm>
              <a:off x="45374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6" name="Google Shape;317;p19"/>
            <p:cNvSpPr/>
            <p:nvPr/>
          </p:nvSpPr>
          <p:spPr>
            <a:xfrm>
              <a:off x="4741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7" name="Google Shape;318;p19"/>
            <p:cNvSpPr/>
            <p:nvPr/>
          </p:nvSpPr>
          <p:spPr>
            <a:xfrm>
              <a:off x="35056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8" name="Google Shape;319;p19"/>
            <p:cNvSpPr/>
            <p:nvPr/>
          </p:nvSpPr>
          <p:spPr>
            <a:xfrm>
              <a:off x="37098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9" name="Google Shape;320;p19"/>
            <p:cNvSpPr/>
            <p:nvPr/>
          </p:nvSpPr>
          <p:spPr>
            <a:xfrm>
              <a:off x="39139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0" name="Google Shape;321;p19"/>
            <p:cNvSpPr/>
            <p:nvPr/>
          </p:nvSpPr>
          <p:spPr>
            <a:xfrm>
              <a:off x="41180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1" name="Google Shape;322;p19"/>
            <p:cNvSpPr/>
            <p:nvPr/>
          </p:nvSpPr>
          <p:spPr>
            <a:xfrm>
              <a:off x="4322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43" name="Google Shape;337;p20"/>
          <p:cNvGrpSpPr/>
          <p:nvPr/>
        </p:nvGrpSpPr>
        <p:grpSpPr>
          <a:xfrm>
            <a:off x="7656480" y="-721440"/>
            <a:ext cx="1980000" cy="2320200"/>
            <a:chOff x="7656480" y="-721440"/>
            <a:chExt cx="1980000" cy="2320200"/>
          </a:xfrm>
        </p:grpSpPr>
        <p:sp>
          <p:nvSpPr>
            <p:cNvPr id="144" name="Google Shape;338;p20"/>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45" name="Google Shape;339;p20"/>
            <p:cNvGrpSpPr/>
            <p:nvPr/>
          </p:nvGrpSpPr>
          <p:grpSpPr>
            <a:xfrm>
              <a:off x="7776000" y="-721440"/>
              <a:ext cx="1860480" cy="2320200"/>
              <a:chOff x="7776000" y="-721440"/>
              <a:chExt cx="1860480" cy="2320200"/>
            </a:xfrm>
          </p:grpSpPr>
          <p:sp>
            <p:nvSpPr>
              <p:cNvPr id="146" name="Google Shape;340;p20"/>
              <p:cNvSpPr/>
              <p:nvPr/>
            </p:nvSpPr>
            <p:spPr>
              <a:xfrm rot="2699400" flipH="1">
                <a:off x="8561160" y="9079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 name="Google Shape;341;p20"/>
              <p:cNvSpPr/>
              <p:nvPr/>
            </p:nvSpPr>
            <p:spPr>
              <a:xfrm>
                <a:off x="7776000" y="289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 name="Google Shape;342;p20"/>
              <p:cNvSpPr/>
              <p:nvPr/>
            </p:nvSpPr>
            <p:spPr>
              <a:xfrm rot="2699400" flipH="1">
                <a:off x="7753680" y="-3625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49" name="Google Shape;343;p20"/>
            <p:cNvSpPr/>
            <p:nvPr/>
          </p:nvSpPr>
          <p:spPr>
            <a:xfrm rot="2700000">
              <a:off x="7588800" y="-17172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9"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733680" y="1967760"/>
            <a:ext cx="4410720" cy="1366560"/>
          </a:xfrm>
          <a:prstGeom prst="rect">
            <a:avLst/>
          </a:prstGeom>
          <a:noFill/>
          <a:ln w="0">
            <a:noFill/>
          </a:ln>
        </p:spPr>
        <p:txBody>
          <a:bodyPr lIns="91440" tIns="91440" rIns="91440" bIns="91440" anchor="b">
            <a:noAutofit/>
          </a:bodyPr>
          <a:lstStyle/>
          <a:p>
            <a:pPr indent="0">
              <a:buNone/>
            </a:pPr>
            <a:r>
              <a:rPr lang="fr-FR" sz="3200" b="0" strike="noStrike" spc="-1">
                <a:solidFill>
                  <a:schemeClr val="dk1"/>
                </a:solidFill>
                <a:latin typeface="Arial"/>
              </a:rPr>
              <a:t>Click to edit the title text format</a:t>
            </a:r>
          </a:p>
        </p:txBody>
      </p:sp>
      <p:sp>
        <p:nvSpPr>
          <p:cNvPr id="151" name="PlaceHolder 2"/>
          <p:cNvSpPr>
            <a:spLocks noGrp="1"/>
          </p:cNvSpPr>
          <p:nvPr>
            <p:ph type="title"/>
          </p:nvPr>
        </p:nvSpPr>
        <p:spPr>
          <a:xfrm>
            <a:off x="789480" y="539640"/>
            <a:ext cx="1046520" cy="133488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4500" b="0" strike="noStrike" spc="-1">
                <a:solidFill>
                  <a:schemeClr val="dk1"/>
                </a:solidFill>
                <a:latin typeface="Archivo Black"/>
                <a:ea typeface="Archivo Black"/>
              </a:rPr>
              <a:t>xx%</a:t>
            </a:r>
            <a:endParaRPr lang="fr-FR" sz="4500" b="0" strike="noStrike" spc="-1">
              <a:solidFill>
                <a:schemeClr val="dk1"/>
              </a:solidFill>
              <a:latin typeface="Arial"/>
            </a:endParaRPr>
          </a:p>
        </p:txBody>
      </p:sp>
      <p:sp>
        <p:nvSpPr>
          <p:cNvPr id="152" name="PlaceHolder 3"/>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153" name="Google Shape;17;p3"/>
          <p:cNvGrpSpPr/>
          <p:nvPr/>
        </p:nvGrpSpPr>
        <p:grpSpPr>
          <a:xfrm>
            <a:off x="3660480" y="399960"/>
            <a:ext cx="1309320" cy="257400"/>
            <a:chOff x="3660480" y="399960"/>
            <a:chExt cx="1309320" cy="257400"/>
          </a:xfrm>
        </p:grpSpPr>
        <p:sp>
          <p:nvSpPr>
            <p:cNvPr id="154" name="Google Shape;18;p3"/>
            <p:cNvSpPr/>
            <p:nvPr/>
          </p:nvSpPr>
          <p:spPr>
            <a:xfrm>
              <a:off x="407988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5" name="Google Shape;19;p3"/>
            <p:cNvSpPr/>
            <p:nvPr/>
          </p:nvSpPr>
          <p:spPr>
            <a:xfrm>
              <a:off x="428400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6" name="Google Shape;20;p3"/>
            <p:cNvSpPr/>
            <p:nvPr/>
          </p:nvSpPr>
          <p:spPr>
            <a:xfrm>
              <a:off x="448812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7" name="Google Shape;21;p3"/>
            <p:cNvSpPr/>
            <p:nvPr/>
          </p:nvSpPr>
          <p:spPr>
            <a:xfrm>
              <a:off x="469224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8" name="Google Shape;22;p3"/>
            <p:cNvSpPr/>
            <p:nvPr/>
          </p:nvSpPr>
          <p:spPr>
            <a:xfrm>
              <a:off x="4896360" y="3999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9" name="Google Shape;23;p3"/>
            <p:cNvSpPr/>
            <p:nvPr/>
          </p:nvSpPr>
          <p:spPr>
            <a:xfrm>
              <a:off x="366048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0" name="Google Shape;24;p3"/>
            <p:cNvSpPr/>
            <p:nvPr/>
          </p:nvSpPr>
          <p:spPr>
            <a:xfrm>
              <a:off x="386424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1" name="Google Shape;25;p3"/>
            <p:cNvSpPr/>
            <p:nvPr/>
          </p:nvSpPr>
          <p:spPr>
            <a:xfrm>
              <a:off x="406836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2" name="Google Shape;26;p3"/>
            <p:cNvSpPr/>
            <p:nvPr/>
          </p:nvSpPr>
          <p:spPr>
            <a:xfrm>
              <a:off x="427248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3" name="Google Shape;27;p3"/>
            <p:cNvSpPr/>
            <p:nvPr/>
          </p:nvSpPr>
          <p:spPr>
            <a:xfrm>
              <a:off x="4476600" y="583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1"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65" name="Google Shape;346;p21"/>
          <p:cNvGrpSpPr/>
          <p:nvPr/>
        </p:nvGrpSpPr>
        <p:grpSpPr>
          <a:xfrm>
            <a:off x="7267320" y="-374400"/>
            <a:ext cx="2455920" cy="5138280"/>
            <a:chOff x="7267320" y="-374400"/>
            <a:chExt cx="2455920" cy="5138280"/>
          </a:xfrm>
        </p:grpSpPr>
        <p:grpSp>
          <p:nvGrpSpPr>
            <p:cNvPr id="166" name="Google Shape;347;p21"/>
            <p:cNvGrpSpPr/>
            <p:nvPr/>
          </p:nvGrpSpPr>
          <p:grpSpPr>
            <a:xfrm>
              <a:off x="7432920" y="4506480"/>
              <a:ext cx="1309320" cy="257400"/>
              <a:chOff x="7432920" y="4506480"/>
              <a:chExt cx="1309320" cy="257400"/>
            </a:xfrm>
          </p:grpSpPr>
          <p:sp>
            <p:nvSpPr>
              <p:cNvPr id="167" name="Google Shape;348;p21"/>
              <p:cNvSpPr/>
              <p:nvPr/>
            </p:nvSpPr>
            <p:spPr>
              <a:xfrm>
                <a:off x="785232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8" name="Google Shape;349;p21"/>
              <p:cNvSpPr/>
              <p:nvPr/>
            </p:nvSpPr>
            <p:spPr>
              <a:xfrm>
                <a:off x="805644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9" name="Google Shape;350;p21"/>
              <p:cNvSpPr/>
              <p:nvPr/>
            </p:nvSpPr>
            <p:spPr>
              <a:xfrm>
                <a:off x="826056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0" name="Google Shape;351;p21"/>
              <p:cNvSpPr/>
              <p:nvPr/>
            </p:nvSpPr>
            <p:spPr>
              <a:xfrm>
                <a:off x="846468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1" name="Google Shape;352;p21"/>
              <p:cNvSpPr/>
              <p:nvPr/>
            </p:nvSpPr>
            <p:spPr>
              <a:xfrm>
                <a:off x="866880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2" name="Google Shape;353;p21"/>
              <p:cNvSpPr/>
              <p:nvPr/>
            </p:nvSpPr>
            <p:spPr>
              <a:xfrm>
                <a:off x="743292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3" name="Google Shape;354;p21"/>
              <p:cNvSpPr/>
              <p:nvPr/>
            </p:nvSpPr>
            <p:spPr>
              <a:xfrm>
                <a:off x="763704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4" name="Google Shape;355;p21"/>
              <p:cNvSpPr/>
              <p:nvPr/>
            </p:nvSpPr>
            <p:spPr>
              <a:xfrm>
                <a:off x="784116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5" name="Google Shape;356;p21"/>
              <p:cNvSpPr/>
              <p:nvPr/>
            </p:nvSpPr>
            <p:spPr>
              <a:xfrm>
                <a:off x="804528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6" name="Google Shape;357;p21"/>
              <p:cNvSpPr/>
              <p:nvPr/>
            </p:nvSpPr>
            <p:spPr>
              <a:xfrm>
                <a:off x="824940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177" name="Google Shape;358;p21"/>
            <p:cNvGrpSpPr/>
            <p:nvPr/>
          </p:nvGrpSpPr>
          <p:grpSpPr>
            <a:xfrm>
              <a:off x="7267320" y="-374400"/>
              <a:ext cx="2455920" cy="1917000"/>
              <a:chOff x="7267320" y="-374400"/>
              <a:chExt cx="2455920" cy="1917000"/>
            </a:xfrm>
          </p:grpSpPr>
          <p:sp>
            <p:nvSpPr>
              <p:cNvPr id="178" name="Google Shape;359;p21"/>
              <p:cNvSpPr/>
              <p:nvPr/>
            </p:nvSpPr>
            <p:spPr>
              <a:xfrm rot="16200000" flipH="1">
                <a:off x="7653240" y="-828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79" name="Google Shape;360;p21"/>
              <p:cNvSpPr/>
              <p:nvPr/>
            </p:nvSpPr>
            <p:spPr>
              <a:xfrm rot="2699400" flipH="1">
                <a:off x="8647920" y="6343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 name="Google Shape;361;p21"/>
              <p:cNvSpPr/>
              <p:nvPr/>
            </p:nvSpPr>
            <p:spPr>
              <a:xfrm>
                <a:off x="7719480" y="145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 name="Google Shape;362;p21"/>
              <p:cNvSpPr/>
              <p:nvPr/>
            </p:nvSpPr>
            <p:spPr>
              <a:xfrm rot="2699400" flipH="1">
                <a:off x="7177680" y="-1548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73"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720000" y="1222920"/>
            <a:ext cx="4275720" cy="1733760"/>
          </a:xfrm>
          <a:prstGeom prst="rect">
            <a:avLst/>
          </a:prstGeom>
          <a:noFill/>
          <a:ln w="0">
            <a:noFill/>
          </a:ln>
        </p:spPr>
        <p:txBody>
          <a:bodyPr lIns="91440" tIns="91440" rIns="91440" bIns="91440" anchor="b">
            <a:noAutofit/>
          </a:bodyPr>
          <a:lstStyle/>
          <a:p>
            <a:pPr indent="0">
              <a:buNone/>
            </a:pPr>
            <a:r>
              <a:rPr lang="fr-FR" sz="3200" b="0" strike="noStrike" spc="-1">
                <a:solidFill>
                  <a:schemeClr val="dk1"/>
                </a:solidFill>
                <a:latin typeface="Arial"/>
              </a:rPr>
              <a:t>Click to edit the title text format</a:t>
            </a:r>
          </a:p>
        </p:txBody>
      </p:sp>
      <p:sp>
        <p:nvSpPr>
          <p:cNvPr id="183"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184" name="Google Shape;367;p22"/>
          <p:cNvGrpSpPr/>
          <p:nvPr/>
        </p:nvGrpSpPr>
        <p:grpSpPr>
          <a:xfrm>
            <a:off x="5362560" y="4349160"/>
            <a:ext cx="1309320" cy="257400"/>
            <a:chOff x="5362560" y="4349160"/>
            <a:chExt cx="1309320" cy="257400"/>
          </a:xfrm>
        </p:grpSpPr>
        <p:sp>
          <p:nvSpPr>
            <p:cNvPr id="185" name="Google Shape;368;p22"/>
            <p:cNvSpPr/>
            <p:nvPr/>
          </p:nvSpPr>
          <p:spPr>
            <a:xfrm flipV="1">
              <a:off x="578196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6" name="Google Shape;369;p22"/>
            <p:cNvSpPr/>
            <p:nvPr/>
          </p:nvSpPr>
          <p:spPr>
            <a:xfrm flipV="1">
              <a:off x="598608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7" name="Google Shape;370;p22"/>
            <p:cNvSpPr/>
            <p:nvPr/>
          </p:nvSpPr>
          <p:spPr>
            <a:xfrm flipV="1">
              <a:off x="619020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8" name="Google Shape;371;p22"/>
            <p:cNvSpPr/>
            <p:nvPr/>
          </p:nvSpPr>
          <p:spPr>
            <a:xfrm flipV="1">
              <a:off x="639432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89" name="Google Shape;372;p22"/>
            <p:cNvSpPr/>
            <p:nvPr/>
          </p:nvSpPr>
          <p:spPr>
            <a:xfrm flipV="1">
              <a:off x="659844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0" name="Google Shape;373;p22"/>
            <p:cNvSpPr/>
            <p:nvPr/>
          </p:nvSpPr>
          <p:spPr>
            <a:xfrm flipV="1">
              <a:off x="536256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1" name="Google Shape;374;p22"/>
            <p:cNvSpPr/>
            <p:nvPr/>
          </p:nvSpPr>
          <p:spPr>
            <a:xfrm flipV="1">
              <a:off x="556668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2" name="Google Shape;375;p22"/>
            <p:cNvSpPr/>
            <p:nvPr/>
          </p:nvSpPr>
          <p:spPr>
            <a:xfrm flipV="1">
              <a:off x="577080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3" name="Google Shape;376;p22"/>
            <p:cNvSpPr/>
            <p:nvPr/>
          </p:nvSpPr>
          <p:spPr>
            <a:xfrm flipV="1">
              <a:off x="597492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4" name="Google Shape;377;p22"/>
            <p:cNvSpPr/>
            <p:nvPr/>
          </p:nvSpPr>
          <p:spPr>
            <a:xfrm flipV="1">
              <a:off x="617904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5"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720000" y="1477080"/>
            <a:ext cx="3045600" cy="705960"/>
          </a:xfrm>
          <a:prstGeom prst="rect">
            <a:avLst/>
          </a:prstGeom>
          <a:noFill/>
          <a:ln w="0">
            <a:noFill/>
          </a:ln>
        </p:spPr>
        <p:txBody>
          <a:bodyPr lIns="91440" tIns="91440" rIns="91440" bIns="91440" anchor="b">
            <a:noAutofit/>
          </a:bodyPr>
          <a:lstStyle/>
          <a:p>
            <a:pPr indent="0">
              <a:buNone/>
            </a:pPr>
            <a:r>
              <a:rPr lang="fr-FR" sz="3200" b="0" strike="noStrike" spc="-1">
                <a:solidFill>
                  <a:schemeClr val="dk1"/>
                </a:solidFill>
                <a:latin typeface="Arial"/>
              </a:rPr>
              <a:t>Click to edit the title text format</a:t>
            </a:r>
          </a:p>
        </p:txBody>
      </p:sp>
      <p:grpSp>
        <p:nvGrpSpPr>
          <p:cNvPr id="196" name="Google Shape;381;p23"/>
          <p:cNvGrpSpPr/>
          <p:nvPr/>
        </p:nvGrpSpPr>
        <p:grpSpPr>
          <a:xfrm>
            <a:off x="5173200" y="268920"/>
            <a:ext cx="1309320" cy="257400"/>
            <a:chOff x="5173200" y="268920"/>
            <a:chExt cx="1309320" cy="257400"/>
          </a:xfrm>
        </p:grpSpPr>
        <p:sp>
          <p:nvSpPr>
            <p:cNvPr id="197" name="Google Shape;382;p23"/>
            <p:cNvSpPr/>
            <p:nvPr/>
          </p:nvSpPr>
          <p:spPr>
            <a:xfrm flipV="1">
              <a:off x="559260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8" name="Google Shape;383;p23"/>
            <p:cNvSpPr/>
            <p:nvPr/>
          </p:nvSpPr>
          <p:spPr>
            <a:xfrm flipV="1">
              <a:off x="579672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99" name="Google Shape;384;p23"/>
            <p:cNvSpPr/>
            <p:nvPr/>
          </p:nvSpPr>
          <p:spPr>
            <a:xfrm flipV="1">
              <a:off x="600084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0" name="Google Shape;385;p23"/>
            <p:cNvSpPr/>
            <p:nvPr/>
          </p:nvSpPr>
          <p:spPr>
            <a:xfrm flipV="1">
              <a:off x="620496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1" name="Google Shape;386;p23"/>
            <p:cNvSpPr/>
            <p:nvPr/>
          </p:nvSpPr>
          <p:spPr>
            <a:xfrm flipV="1">
              <a:off x="6409080" y="4528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2" name="Google Shape;387;p23"/>
            <p:cNvSpPr/>
            <p:nvPr/>
          </p:nvSpPr>
          <p:spPr>
            <a:xfrm flipV="1">
              <a:off x="517320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3" name="Google Shape;388;p23"/>
            <p:cNvSpPr/>
            <p:nvPr/>
          </p:nvSpPr>
          <p:spPr>
            <a:xfrm flipV="1">
              <a:off x="537732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4" name="Google Shape;389;p23"/>
            <p:cNvSpPr/>
            <p:nvPr/>
          </p:nvSpPr>
          <p:spPr>
            <a:xfrm flipV="1">
              <a:off x="558144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5" name="Google Shape;390;p23"/>
            <p:cNvSpPr/>
            <p:nvPr/>
          </p:nvSpPr>
          <p:spPr>
            <a:xfrm flipV="1">
              <a:off x="578556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06" name="Google Shape;391;p23"/>
            <p:cNvSpPr/>
            <p:nvPr/>
          </p:nvSpPr>
          <p:spPr>
            <a:xfrm flipV="1">
              <a:off x="5989680" y="2689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77"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21" name="Google Shape;409;p25"/>
          <p:cNvGrpSpPr/>
          <p:nvPr/>
        </p:nvGrpSpPr>
        <p:grpSpPr>
          <a:xfrm>
            <a:off x="7267320" y="-374400"/>
            <a:ext cx="2455920" cy="5138280"/>
            <a:chOff x="7267320" y="-374400"/>
            <a:chExt cx="2455920" cy="5138280"/>
          </a:xfrm>
        </p:grpSpPr>
        <p:grpSp>
          <p:nvGrpSpPr>
            <p:cNvPr id="222" name="Google Shape;410;p25"/>
            <p:cNvGrpSpPr/>
            <p:nvPr/>
          </p:nvGrpSpPr>
          <p:grpSpPr>
            <a:xfrm>
              <a:off x="7432920" y="4506480"/>
              <a:ext cx="1309320" cy="257400"/>
              <a:chOff x="7432920" y="4506480"/>
              <a:chExt cx="1309320" cy="257400"/>
            </a:xfrm>
          </p:grpSpPr>
          <p:sp>
            <p:nvSpPr>
              <p:cNvPr id="223" name="Google Shape;411;p25"/>
              <p:cNvSpPr/>
              <p:nvPr/>
            </p:nvSpPr>
            <p:spPr>
              <a:xfrm>
                <a:off x="785232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4" name="Google Shape;412;p25"/>
              <p:cNvSpPr/>
              <p:nvPr/>
            </p:nvSpPr>
            <p:spPr>
              <a:xfrm>
                <a:off x="805644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5" name="Google Shape;413;p25"/>
              <p:cNvSpPr/>
              <p:nvPr/>
            </p:nvSpPr>
            <p:spPr>
              <a:xfrm>
                <a:off x="826056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6" name="Google Shape;414;p25"/>
              <p:cNvSpPr/>
              <p:nvPr/>
            </p:nvSpPr>
            <p:spPr>
              <a:xfrm>
                <a:off x="846468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7" name="Google Shape;415;p25"/>
              <p:cNvSpPr/>
              <p:nvPr/>
            </p:nvSpPr>
            <p:spPr>
              <a:xfrm>
                <a:off x="8668800" y="4506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8" name="Google Shape;416;p25"/>
              <p:cNvSpPr/>
              <p:nvPr/>
            </p:nvSpPr>
            <p:spPr>
              <a:xfrm>
                <a:off x="743292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29" name="Google Shape;417;p25"/>
              <p:cNvSpPr/>
              <p:nvPr/>
            </p:nvSpPr>
            <p:spPr>
              <a:xfrm>
                <a:off x="763704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0" name="Google Shape;418;p25"/>
              <p:cNvSpPr/>
              <p:nvPr/>
            </p:nvSpPr>
            <p:spPr>
              <a:xfrm>
                <a:off x="784116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1" name="Google Shape;419;p25"/>
              <p:cNvSpPr/>
              <p:nvPr/>
            </p:nvSpPr>
            <p:spPr>
              <a:xfrm>
                <a:off x="804528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2" name="Google Shape;420;p25"/>
              <p:cNvSpPr/>
              <p:nvPr/>
            </p:nvSpPr>
            <p:spPr>
              <a:xfrm>
                <a:off x="8249400" y="4690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233" name="Google Shape;421;p25"/>
            <p:cNvGrpSpPr/>
            <p:nvPr/>
          </p:nvGrpSpPr>
          <p:grpSpPr>
            <a:xfrm>
              <a:off x="7267320" y="-374400"/>
              <a:ext cx="2455920" cy="1917000"/>
              <a:chOff x="7267320" y="-374400"/>
              <a:chExt cx="2455920" cy="1917000"/>
            </a:xfrm>
          </p:grpSpPr>
          <p:sp>
            <p:nvSpPr>
              <p:cNvPr id="234" name="Google Shape;422;p25"/>
              <p:cNvSpPr/>
              <p:nvPr/>
            </p:nvSpPr>
            <p:spPr>
              <a:xfrm rot="16200000" flipH="1">
                <a:off x="7653240" y="-828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35" name="Google Shape;423;p25"/>
              <p:cNvSpPr/>
              <p:nvPr/>
            </p:nvSpPr>
            <p:spPr>
              <a:xfrm rot="2699400" flipH="1">
                <a:off x="8647920" y="6343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 name="Google Shape;424;p25"/>
              <p:cNvSpPr/>
              <p:nvPr/>
            </p:nvSpPr>
            <p:spPr>
              <a:xfrm>
                <a:off x="7719480" y="145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 name="Google Shape;425;p25"/>
              <p:cNvSpPr/>
              <p:nvPr/>
            </p:nvSpPr>
            <p:spPr>
              <a:xfrm rot="2699400" flipH="1">
                <a:off x="7177680" y="-1548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81"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pSp>
        <p:nvGrpSpPr>
          <p:cNvPr id="238" name="Google Shape;427;p26"/>
          <p:cNvGrpSpPr/>
          <p:nvPr/>
        </p:nvGrpSpPr>
        <p:grpSpPr>
          <a:xfrm>
            <a:off x="7267320" y="387360"/>
            <a:ext cx="2455920" cy="5138280"/>
            <a:chOff x="7267320" y="387360"/>
            <a:chExt cx="2455920" cy="5138280"/>
          </a:xfrm>
        </p:grpSpPr>
        <p:grpSp>
          <p:nvGrpSpPr>
            <p:cNvPr id="239" name="Google Shape;428;p26"/>
            <p:cNvGrpSpPr/>
            <p:nvPr/>
          </p:nvGrpSpPr>
          <p:grpSpPr>
            <a:xfrm>
              <a:off x="7432920" y="387360"/>
              <a:ext cx="1309320" cy="257400"/>
              <a:chOff x="7432920" y="387360"/>
              <a:chExt cx="1309320" cy="257400"/>
            </a:xfrm>
          </p:grpSpPr>
          <p:sp>
            <p:nvSpPr>
              <p:cNvPr id="240" name="Google Shape;429;p26"/>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1" name="Google Shape;430;p26"/>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2" name="Google Shape;431;p26"/>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3" name="Google Shape;432;p26"/>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4" name="Google Shape;433;p26"/>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5" name="Google Shape;434;p26"/>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6" name="Google Shape;435;p26"/>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7" name="Google Shape;436;p26"/>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8" name="Google Shape;437;p26"/>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49" name="Google Shape;438;p26"/>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250" name="Google Shape;439;p26"/>
            <p:cNvGrpSpPr/>
            <p:nvPr/>
          </p:nvGrpSpPr>
          <p:grpSpPr>
            <a:xfrm>
              <a:off x="7267320" y="3608280"/>
              <a:ext cx="2455920" cy="1917360"/>
              <a:chOff x="7267320" y="3608280"/>
              <a:chExt cx="2455920" cy="1917360"/>
            </a:xfrm>
          </p:grpSpPr>
          <p:sp>
            <p:nvSpPr>
              <p:cNvPr id="251" name="Google Shape;440;p26"/>
              <p:cNvSpPr/>
              <p:nvPr/>
            </p:nvSpPr>
            <p:spPr>
              <a:xfrm rot="5400000" flipH="1" flipV="1">
                <a:off x="7653240" y="361080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52" name="Google Shape;441;p26"/>
              <p:cNvSpPr/>
              <p:nvPr/>
            </p:nvSpPr>
            <p:spPr>
              <a:xfrm rot="18900600" flipH="1" flipV="1">
                <a:off x="8648640" y="425484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3" name="Google Shape;442;p26"/>
              <p:cNvSpPr/>
              <p:nvPr/>
            </p:nvSpPr>
            <p:spPr>
              <a:xfrm flipV="1">
                <a:off x="7719480" y="36961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4" name="Google Shape;443;p26"/>
              <p:cNvSpPr/>
              <p:nvPr/>
            </p:nvSpPr>
            <p:spPr>
              <a:xfrm rot="18900600" flipH="1" flipV="1">
                <a:off x="7177680" y="49647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83"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55"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256" name="PlaceHolder 2"/>
          <p:cNvSpPr>
            <a:spLocks noGrp="1"/>
          </p:cNvSpPr>
          <p:nvPr>
            <p:ph type="body"/>
          </p:nvPr>
        </p:nvSpPr>
        <p:spPr>
          <a:xfrm>
            <a:off x="720000" y="1278000"/>
            <a:ext cx="4801680" cy="274140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grpSp>
        <p:nvGrpSpPr>
          <p:cNvPr id="257" name="Google Shape;31;p4"/>
          <p:cNvGrpSpPr/>
          <p:nvPr/>
        </p:nvGrpSpPr>
        <p:grpSpPr>
          <a:xfrm>
            <a:off x="6674040" y="-721440"/>
            <a:ext cx="2962440" cy="5493600"/>
            <a:chOff x="6674040" y="-721440"/>
            <a:chExt cx="2962440" cy="5493600"/>
          </a:xfrm>
        </p:grpSpPr>
        <p:grpSp>
          <p:nvGrpSpPr>
            <p:cNvPr id="258" name="Google Shape;32;p4"/>
            <p:cNvGrpSpPr/>
            <p:nvPr/>
          </p:nvGrpSpPr>
          <p:grpSpPr>
            <a:xfrm>
              <a:off x="7656480" y="-721440"/>
              <a:ext cx="1980000" cy="2320200"/>
              <a:chOff x="7656480" y="-721440"/>
              <a:chExt cx="1980000" cy="2320200"/>
            </a:xfrm>
          </p:grpSpPr>
          <p:sp>
            <p:nvSpPr>
              <p:cNvPr id="259" name="Google Shape;33;p4"/>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60" name="Google Shape;34;p4"/>
              <p:cNvGrpSpPr/>
              <p:nvPr/>
            </p:nvGrpSpPr>
            <p:grpSpPr>
              <a:xfrm>
                <a:off x="7776000" y="-721440"/>
                <a:ext cx="1860480" cy="2320200"/>
                <a:chOff x="7776000" y="-721440"/>
                <a:chExt cx="1860480" cy="2320200"/>
              </a:xfrm>
            </p:grpSpPr>
            <p:sp>
              <p:nvSpPr>
                <p:cNvPr id="261" name="Google Shape;35;p4"/>
                <p:cNvSpPr/>
                <p:nvPr/>
              </p:nvSpPr>
              <p:spPr>
                <a:xfrm rot="2699400" flipH="1">
                  <a:off x="8561160" y="9079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 name="Google Shape;36;p4"/>
                <p:cNvSpPr/>
                <p:nvPr/>
              </p:nvSpPr>
              <p:spPr>
                <a:xfrm>
                  <a:off x="7776000" y="289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3" name="Google Shape;37;p4"/>
                <p:cNvSpPr/>
                <p:nvPr/>
              </p:nvSpPr>
              <p:spPr>
                <a:xfrm rot="2699400" flipH="1">
                  <a:off x="7753680" y="-3625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64" name="Google Shape;38;p4"/>
              <p:cNvSpPr/>
              <p:nvPr/>
            </p:nvSpPr>
            <p:spPr>
              <a:xfrm rot="2700000">
                <a:off x="7588800" y="-17172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65" name="Google Shape;39;p4"/>
            <p:cNvGrpSpPr/>
            <p:nvPr/>
          </p:nvGrpSpPr>
          <p:grpSpPr>
            <a:xfrm>
              <a:off x="6674040" y="4514760"/>
              <a:ext cx="1309320" cy="257400"/>
              <a:chOff x="6674040" y="4514760"/>
              <a:chExt cx="1309320" cy="257400"/>
            </a:xfrm>
          </p:grpSpPr>
          <p:sp>
            <p:nvSpPr>
              <p:cNvPr id="266" name="Google Shape;40;p4"/>
              <p:cNvSpPr/>
              <p:nvPr/>
            </p:nvSpPr>
            <p:spPr>
              <a:xfrm>
                <a:off x="70934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67" name="Google Shape;41;p4"/>
              <p:cNvSpPr/>
              <p:nvPr/>
            </p:nvSpPr>
            <p:spPr>
              <a:xfrm>
                <a:off x="7297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68" name="Google Shape;42;p4"/>
              <p:cNvSpPr/>
              <p:nvPr/>
            </p:nvSpPr>
            <p:spPr>
              <a:xfrm>
                <a:off x="75016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69" name="Google Shape;43;p4"/>
              <p:cNvSpPr/>
              <p:nvPr/>
            </p:nvSpPr>
            <p:spPr>
              <a:xfrm>
                <a:off x="77058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0" name="Google Shape;44;p4"/>
              <p:cNvSpPr/>
              <p:nvPr/>
            </p:nvSpPr>
            <p:spPr>
              <a:xfrm>
                <a:off x="79099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1" name="Google Shape;45;p4"/>
              <p:cNvSpPr/>
              <p:nvPr/>
            </p:nvSpPr>
            <p:spPr>
              <a:xfrm>
                <a:off x="66740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2" name="Google Shape;46;p4"/>
              <p:cNvSpPr/>
              <p:nvPr/>
            </p:nvSpPr>
            <p:spPr>
              <a:xfrm>
                <a:off x="6878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3" name="Google Shape;47;p4"/>
              <p:cNvSpPr/>
              <p:nvPr/>
            </p:nvSpPr>
            <p:spPr>
              <a:xfrm>
                <a:off x="70822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4" name="Google Shape;48;p4"/>
              <p:cNvSpPr/>
              <p:nvPr/>
            </p:nvSpPr>
            <p:spPr>
              <a:xfrm>
                <a:off x="72864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5" name="Google Shape;49;p4"/>
              <p:cNvSpPr/>
              <p:nvPr/>
            </p:nvSpPr>
            <p:spPr>
              <a:xfrm>
                <a:off x="74905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85"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78"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279" name="Google Shape;56;p5"/>
          <p:cNvGrpSpPr/>
          <p:nvPr/>
        </p:nvGrpSpPr>
        <p:grpSpPr>
          <a:xfrm>
            <a:off x="7656480" y="-721440"/>
            <a:ext cx="1980000" cy="2320200"/>
            <a:chOff x="7656480" y="-721440"/>
            <a:chExt cx="1980000" cy="2320200"/>
          </a:xfrm>
        </p:grpSpPr>
        <p:sp>
          <p:nvSpPr>
            <p:cNvPr id="280" name="Google Shape;57;p5"/>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81" name="Google Shape;58;p5"/>
            <p:cNvGrpSpPr/>
            <p:nvPr/>
          </p:nvGrpSpPr>
          <p:grpSpPr>
            <a:xfrm>
              <a:off x="7776000" y="-721440"/>
              <a:ext cx="1860480" cy="2320200"/>
              <a:chOff x="7776000" y="-721440"/>
              <a:chExt cx="1860480" cy="2320200"/>
            </a:xfrm>
          </p:grpSpPr>
          <p:sp>
            <p:nvSpPr>
              <p:cNvPr id="282" name="Google Shape;59;p5"/>
              <p:cNvSpPr/>
              <p:nvPr/>
            </p:nvSpPr>
            <p:spPr>
              <a:xfrm rot="2699400" flipH="1">
                <a:off x="8561160" y="9079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 name="Google Shape;60;p5"/>
              <p:cNvSpPr/>
              <p:nvPr/>
            </p:nvSpPr>
            <p:spPr>
              <a:xfrm>
                <a:off x="7776000" y="2894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 name="Google Shape;61;p5"/>
              <p:cNvSpPr/>
              <p:nvPr/>
            </p:nvSpPr>
            <p:spPr>
              <a:xfrm rot="2699400" flipH="1">
                <a:off x="7753680" y="-3625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85" name="Google Shape;62;p5"/>
            <p:cNvSpPr/>
            <p:nvPr/>
          </p:nvSpPr>
          <p:spPr>
            <a:xfrm rot="2700000">
              <a:off x="7588800" y="-17172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87"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713160" y="1440000"/>
            <a:ext cx="4032720" cy="1080360"/>
          </a:xfrm>
          <a:prstGeom prst="rect">
            <a:avLst/>
          </a:prstGeom>
          <a:solidFill>
            <a:schemeClr val="lt2"/>
          </a:solidFill>
          <a:ln w="0">
            <a:noFill/>
          </a:ln>
        </p:spPr>
        <p:txBody>
          <a:bodyPr lIns="91440" tIns="91440" rIns="91440" bIns="91440" anchor="ctr">
            <a:noAutofit/>
          </a:bodyPr>
          <a:lstStyle/>
          <a:p>
            <a:pPr indent="0">
              <a:lnSpc>
                <a:spcPct val="100000"/>
              </a:lnSpc>
              <a:buNone/>
            </a:pPr>
            <a:r>
              <a:rPr lang="fr-FR" sz="5000" b="0" strike="noStrike" spc="-1">
                <a:solidFill>
                  <a:schemeClr val="dk1"/>
                </a:solidFill>
                <a:latin typeface="Archivo Black"/>
                <a:ea typeface="Archivo Black"/>
              </a:rPr>
              <a:t>xx%</a:t>
            </a:r>
            <a:endParaRPr lang="fr-FR" sz="5000" b="0" strike="noStrike" spc="-1">
              <a:solidFill>
                <a:schemeClr val="dk1"/>
              </a:solidFill>
              <a:latin typeface="Arial"/>
            </a:endParaRPr>
          </a:p>
        </p:txBody>
      </p:sp>
      <p:sp>
        <p:nvSpPr>
          <p:cNvPr id="5"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6" name="Google Shape;146;p11"/>
          <p:cNvGrpSpPr/>
          <p:nvPr/>
        </p:nvGrpSpPr>
        <p:grpSpPr>
          <a:xfrm>
            <a:off x="3333960" y="4349160"/>
            <a:ext cx="1309320" cy="257400"/>
            <a:chOff x="3333960" y="4349160"/>
            <a:chExt cx="1309320" cy="257400"/>
          </a:xfrm>
        </p:grpSpPr>
        <p:sp>
          <p:nvSpPr>
            <p:cNvPr id="7" name="Google Shape;147;p11"/>
            <p:cNvSpPr/>
            <p:nvPr/>
          </p:nvSpPr>
          <p:spPr>
            <a:xfrm flipV="1">
              <a:off x="375336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 name="Google Shape;148;p11"/>
            <p:cNvSpPr/>
            <p:nvPr/>
          </p:nvSpPr>
          <p:spPr>
            <a:xfrm flipV="1">
              <a:off x="395748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 name="Google Shape;149;p11"/>
            <p:cNvSpPr/>
            <p:nvPr/>
          </p:nvSpPr>
          <p:spPr>
            <a:xfrm flipV="1">
              <a:off x="416160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0" name="Google Shape;150;p11"/>
            <p:cNvSpPr/>
            <p:nvPr/>
          </p:nvSpPr>
          <p:spPr>
            <a:xfrm flipV="1">
              <a:off x="436572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 name="Google Shape;151;p11"/>
            <p:cNvSpPr/>
            <p:nvPr/>
          </p:nvSpPr>
          <p:spPr>
            <a:xfrm flipV="1">
              <a:off x="4569840" y="4533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 name="Google Shape;152;p11"/>
            <p:cNvSpPr/>
            <p:nvPr/>
          </p:nvSpPr>
          <p:spPr>
            <a:xfrm flipV="1">
              <a:off x="333396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3" name="Google Shape;153;p11"/>
            <p:cNvSpPr/>
            <p:nvPr/>
          </p:nvSpPr>
          <p:spPr>
            <a:xfrm flipV="1">
              <a:off x="353808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4" name="Google Shape;154;p11"/>
            <p:cNvSpPr/>
            <p:nvPr/>
          </p:nvSpPr>
          <p:spPr>
            <a:xfrm flipV="1">
              <a:off x="374220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 name="Google Shape;155;p11"/>
            <p:cNvSpPr/>
            <p:nvPr/>
          </p:nvSpPr>
          <p:spPr>
            <a:xfrm flipV="1">
              <a:off x="394632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6" name="Google Shape;156;p11"/>
            <p:cNvSpPr/>
            <p:nvPr/>
          </p:nvSpPr>
          <p:spPr>
            <a:xfrm flipV="1">
              <a:off x="4150440" y="4349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290" name="Google Shape;65;p6"/>
          <p:cNvGrpSpPr/>
          <p:nvPr/>
        </p:nvGrpSpPr>
        <p:grpSpPr>
          <a:xfrm>
            <a:off x="7267320" y="387360"/>
            <a:ext cx="2455920" cy="5138280"/>
            <a:chOff x="7267320" y="387360"/>
            <a:chExt cx="2455920" cy="5138280"/>
          </a:xfrm>
        </p:grpSpPr>
        <p:grpSp>
          <p:nvGrpSpPr>
            <p:cNvPr id="291" name="Google Shape;66;p6"/>
            <p:cNvGrpSpPr/>
            <p:nvPr/>
          </p:nvGrpSpPr>
          <p:grpSpPr>
            <a:xfrm>
              <a:off x="7432920" y="387360"/>
              <a:ext cx="1309320" cy="257400"/>
              <a:chOff x="7432920" y="387360"/>
              <a:chExt cx="1309320" cy="257400"/>
            </a:xfrm>
          </p:grpSpPr>
          <p:sp>
            <p:nvSpPr>
              <p:cNvPr id="292" name="Google Shape;67;p6"/>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3" name="Google Shape;68;p6"/>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4" name="Google Shape;69;p6"/>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5" name="Google Shape;70;p6"/>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6" name="Google Shape;71;p6"/>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7" name="Google Shape;72;p6"/>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8" name="Google Shape;73;p6"/>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99" name="Google Shape;74;p6"/>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0" name="Google Shape;75;p6"/>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1" name="Google Shape;76;p6"/>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02" name="Google Shape;77;p6"/>
            <p:cNvGrpSpPr/>
            <p:nvPr/>
          </p:nvGrpSpPr>
          <p:grpSpPr>
            <a:xfrm>
              <a:off x="7267320" y="3608280"/>
              <a:ext cx="2455920" cy="1917360"/>
              <a:chOff x="7267320" y="3608280"/>
              <a:chExt cx="2455920" cy="1917360"/>
            </a:xfrm>
          </p:grpSpPr>
          <p:sp>
            <p:nvSpPr>
              <p:cNvPr id="303" name="Google Shape;78;p6"/>
              <p:cNvSpPr/>
              <p:nvPr/>
            </p:nvSpPr>
            <p:spPr>
              <a:xfrm rot="5400000" flipH="1" flipV="1">
                <a:off x="7653240" y="361080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04" name="Google Shape;79;p6"/>
              <p:cNvSpPr/>
              <p:nvPr/>
            </p:nvSpPr>
            <p:spPr>
              <a:xfrm rot="18900600" flipH="1" flipV="1">
                <a:off x="8648640" y="425484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 name="Google Shape;80;p6"/>
              <p:cNvSpPr/>
              <p:nvPr/>
            </p:nvSpPr>
            <p:spPr>
              <a:xfrm flipV="1">
                <a:off x="7719480" y="36961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 name="Google Shape;81;p6"/>
              <p:cNvSpPr/>
              <p:nvPr/>
            </p:nvSpPr>
            <p:spPr>
              <a:xfrm rot="18900600" flipH="1" flipV="1">
                <a:off x="7177680" y="49647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89"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8"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309" name="Google Shape;86;p7"/>
          <p:cNvGrpSpPr/>
          <p:nvPr/>
        </p:nvGrpSpPr>
        <p:grpSpPr>
          <a:xfrm>
            <a:off x="2212560" y="2617920"/>
            <a:ext cx="7421760" cy="2775960"/>
            <a:chOff x="2212560" y="2617920"/>
            <a:chExt cx="7421760" cy="2775960"/>
          </a:xfrm>
        </p:grpSpPr>
        <p:grpSp>
          <p:nvGrpSpPr>
            <p:cNvPr id="310" name="Google Shape;87;p7"/>
            <p:cNvGrpSpPr/>
            <p:nvPr/>
          </p:nvGrpSpPr>
          <p:grpSpPr>
            <a:xfrm>
              <a:off x="2212560" y="4514760"/>
              <a:ext cx="1309320" cy="257400"/>
              <a:chOff x="2212560" y="4514760"/>
              <a:chExt cx="1309320" cy="257400"/>
            </a:xfrm>
          </p:grpSpPr>
          <p:sp>
            <p:nvSpPr>
              <p:cNvPr id="311" name="Google Shape;88;p7"/>
              <p:cNvSpPr/>
              <p:nvPr/>
            </p:nvSpPr>
            <p:spPr>
              <a:xfrm>
                <a:off x="26319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2" name="Google Shape;89;p7"/>
              <p:cNvSpPr/>
              <p:nvPr/>
            </p:nvSpPr>
            <p:spPr>
              <a:xfrm>
                <a:off x="28360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3" name="Google Shape;90;p7"/>
              <p:cNvSpPr/>
              <p:nvPr/>
            </p:nvSpPr>
            <p:spPr>
              <a:xfrm>
                <a:off x="30402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4" name="Google Shape;91;p7"/>
              <p:cNvSpPr/>
              <p:nvPr/>
            </p:nvSpPr>
            <p:spPr>
              <a:xfrm>
                <a:off x="32443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5" name="Google Shape;92;p7"/>
              <p:cNvSpPr/>
              <p:nvPr/>
            </p:nvSpPr>
            <p:spPr>
              <a:xfrm>
                <a:off x="34484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6" name="Google Shape;93;p7"/>
              <p:cNvSpPr/>
              <p:nvPr/>
            </p:nvSpPr>
            <p:spPr>
              <a:xfrm>
                <a:off x="22125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7" name="Google Shape;94;p7"/>
              <p:cNvSpPr/>
              <p:nvPr/>
            </p:nvSpPr>
            <p:spPr>
              <a:xfrm>
                <a:off x="24166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8" name="Google Shape;95;p7"/>
              <p:cNvSpPr/>
              <p:nvPr/>
            </p:nvSpPr>
            <p:spPr>
              <a:xfrm>
                <a:off x="26208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19" name="Google Shape;96;p7"/>
              <p:cNvSpPr/>
              <p:nvPr/>
            </p:nvSpPr>
            <p:spPr>
              <a:xfrm>
                <a:off x="28249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0" name="Google Shape;97;p7"/>
              <p:cNvSpPr/>
              <p:nvPr/>
            </p:nvSpPr>
            <p:spPr>
              <a:xfrm>
                <a:off x="30290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21" name="Google Shape;98;p7"/>
            <p:cNvGrpSpPr/>
            <p:nvPr/>
          </p:nvGrpSpPr>
          <p:grpSpPr>
            <a:xfrm>
              <a:off x="6687000" y="2617920"/>
              <a:ext cx="2947320" cy="2775960"/>
              <a:chOff x="6687000" y="2617920"/>
              <a:chExt cx="2947320" cy="2775960"/>
            </a:xfrm>
          </p:grpSpPr>
          <p:sp>
            <p:nvSpPr>
              <p:cNvPr id="322" name="Google Shape;99;p7"/>
              <p:cNvSpPr/>
              <p:nvPr/>
            </p:nvSpPr>
            <p:spPr>
              <a:xfrm flipH="1">
                <a:off x="6687000" y="2703600"/>
                <a:ext cx="2456640" cy="24469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3" name="Google Shape;100;p7"/>
              <p:cNvSpPr/>
              <p:nvPr/>
            </p:nvSpPr>
            <p:spPr>
              <a:xfrm rot="18900600">
                <a:off x="7946640" y="38494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 name="Google Shape;101;p7"/>
              <p:cNvSpPr/>
              <p:nvPr/>
            </p:nvSpPr>
            <p:spPr>
              <a:xfrm rot="18900000">
                <a:off x="6856920" y="494388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 name="Google Shape;102;p7"/>
              <p:cNvSpPr/>
              <p:nvPr/>
            </p:nvSpPr>
            <p:spPr>
              <a:xfrm>
                <a:off x="6962400" y="35539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 name="Google Shape;103;p7"/>
              <p:cNvSpPr/>
              <p:nvPr/>
            </p:nvSpPr>
            <p:spPr>
              <a:xfrm rot="18900600">
                <a:off x="7651080" y="3199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91"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27" name="PlaceHolder 1"/>
          <p:cNvSpPr>
            <a:spLocks noGrp="1"/>
          </p:cNvSpPr>
          <p:nvPr>
            <p:ph type="title"/>
          </p:nvPr>
        </p:nvSpPr>
        <p:spPr>
          <a:xfrm>
            <a:off x="713160" y="1488240"/>
            <a:ext cx="4683960" cy="216648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
        <p:nvSpPr>
          <p:cNvPr id="328" name="PlaceHolder 2"/>
          <p:cNvSpPr>
            <a:spLocks noGrp="1"/>
          </p:cNvSpPr>
          <p:nvPr>
            <p:ph type="body"/>
          </p:nvPr>
        </p:nvSpPr>
        <p:spPr>
          <a:xfrm>
            <a:off x="5397480" y="1055160"/>
            <a:ext cx="3033000" cy="3033000"/>
          </a:xfrm>
          <a:prstGeom prst="rect">
            <a:avLst/>
          </a:prstGeom>
          <a:noFill/>
          <a:ln w="38160">
            <a:solidFill>
              <a:schemeClr val="lt1"/>
            </a:solidFill>
            <a:round/>
          </a:ln>
        </p:spPr>
        <p:txBody>
          <a:bodyPr lIns="90000" tIns="45000" rIns="90000" bIns="45000" anchor="t">
            <a:normAutofit fontScale="50000" lnSpcReduction="2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grpSp>
        <p:nvGrpSpPr>
          <p:cNvPr id="329" name="Google Shape;107;p8"/>
          <p:cNvGrpSpPr/>
          <p:nvPr/>
        </p:nvGrpSpPr>
        <p:grpSpPr>
          <a:xfrm>
            <a:off x="2669760" y="539640"/>
            <a:ext cx="1309320" cy="257400"/>
            <a:chOff x="2669760" y="539640"/>
            <a:chExt cx="1309320" cy="257400"/>
          </a:xfrm>
        </p:grpSpPr>
        <p:sp>
          <p:nvSpPr>
            <p:cNvPr id="330" name="Google Shape;108;p8"/>
            <p:cNvSpPr/>
            <p:nvPr/>
          </p:nvSpPr>
          <p:spPr>
            <a:xfrm>
              <a:off x="308916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1" name="Google Shape;109;p8"/>
            <p:cNvSpPr/>
            <p:nvPr/>
          </p:nvSpPr>
          <p:spPr>
            <a:xfrm>
              <a:off x="329328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2" name="Google Shape;110;p8"/>
            <p:cNvSpPr/>
            <p:nvPr/>
          </p:nvSpPr>
          <p:spPr>
            <a:xfrm>
              <a:off x="349740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3" name="Google Shape;111;p8"/>
            <p:cNvSpPr/>
            <p:nvPr/>
          </p:nvSpPr>
          <p:spPr>
            <a:xfrm>
              <a:off x="370152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4" name="Google Shape;112;p8"/>
            <p:cNvSpPr/>
            <p:nvPr/>
          </p:nvSpPr>
          <p:spPr>
            <a:xfrm>
              <a:off x="3905640" y="5396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5" name="Google Shape;113;p8"/>
            <p:cNvSpPr/>
            <p:nvPr/>
          </p:nvSpPr>
          <p:spPr>
            <a:xfrm>
              <a:off x="266976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6" name="Google Shape;114;p8"/>
            <p:cNvSpPr/>
            <p:nvPr/>
          </p:nvSpPr>
          <p:spPr>
            <a:xfrm>
              <a:off x="287388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7" name="Google Shape;115;p8"/>
            <p:cNvSpPr/>
            <p:nvPr/>
          </p:nvSpPr>
          <p:spPr>
            <a:xfrm>
              <a:off x="307800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8" name="Google Shape;116;p8"/>
            <p:cNvSpPr/>
            <p:nvPr/>
          </p:nvSpPr>
          <p:spPr>
            <a:xfrm>
              <a:off x="328212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9" name="Google Shape;117;p8"/>
            <p:cNvSpPr/>
            <p:nvPr/>
          </p:nvSpPr>
          <p:spPr>
            <a:xfrm>
              <a:off x="3486240" y="72360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93"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0" name="PlaceHolder 1"/>
          <p:cNvSpPr>
            <a:spLocks noGrp="1"/>
          </p:cNvSpPr>
          <p:nvPr>
            <p:ph type="title"/>
          </p:nvPr>
        </p:nvSpPr>
        <p:spPr>
          <a:xfrm>
            <a:off x="713160" y="1013400"/>
            <a:ext cx="6993720" cy="81468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341" name="Google Shape;121;p9"/>
          <p:cNvGrpSpPr/>
          <p:nvPr/>
        </p:nvGrpSpPr>
        <p:grpSpPr>
          <a:xfrm>
            <a:off x="6687360" y="-258840"/>
            <a:ext cx="2947320" cy="5031720"/>
            <a:chOff x="6687360" y="-258840"/>
            <a:chExt cx="2947320" cy="5031720"/>
          </a:xfrm>
        </p:grpSpPr>
        <p:grpSp>
          <p:nvGrpSpPr>
            <p:cNvPr id="342" name="Google Shape;122;p9"/>
            <p:cNvGrpSpPr/>
            <p:nvPr/>
          </p:nvGrpSpPr>
          <p:grpSpPr>
            <a:xfrm>
              <a:off x="7260480" y="4515480"/>
              <a:ext cx="1309680" cy="257400"/>
              <a:chOff x="7260480" y="4515480"/>
              <a:chExt cx="1309680" cy="257400"/>
            </a:xfrm>
          </p:grpSpPr>
          <p:sp>
            <p:nvSpPr>
              <p:cNvPr id="343" name="Google Shape;123;p9"/>
              <p:cNvSpPr/>
              <p:nvPr/>
            </p:nvSpPr>
            <p:spPr>
              <a:xfrm flipV="1">
                <a:off x="768024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4" name="Google Shape;124;p9"/>
              <p:cNvSpPr/>
              <p:nvPr/>
            </p:nvSpPr>
            <p:spPr>
              <a:xfrm flipV="1">
                <a:off x="788436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5" name="Google Shape;125;p9"/>
              <p:cNvSpPr/>
              <p:nvPr/>
            </p:nvSpPr>
            <p:spPr>
              <a:xfrm flipV="1">
                <a:off x="808848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6" name="Google Shape;126;p9"/>
              <p:cNvSpPr/>
              <p:nvPr/>
            </p:nvSpPr>
            <p:spPr>
              <a:xfrm flipV="1">
                <a:off x="829260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7" name="Google Shape;127;p9"/>
              <p:cNvSpPr/>
              <p:nvPr/>
            </p:nvSpPr>
            <p:spPr>
              <a:xfrm flipV="1">
                <a:off x="8496720" y="469944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8" name="Google Shape;128;p9"/>
              <p:cNvSpPr/>
              <p:nvPr/>
            </p:nvSpPr>
            <p:spPr>
              <a:xfrm flipV="1">
                <a:off x="726048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9" name="Google Shape;129;p9"/>
              <p:cNvSpPr/>
              <p:nvPr/>
            </p:nvSpPr>
            <p:spPr>
              <a:xfrm flipV="1">
                <a:off x="746460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0" name="Google Shape;130;p9"/>
              <p:cNvSpPr/>
              <p:nvPr/>
            </p:nvSpPr>
            <p:spPr>
              <a:xfrm flipV="1">
                <a:off x="766872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1" name="Google Shape;131;p9"/>
              <p:cNvSpPr/>
              <p:nvPr/>
            </p:nvSpPr>
            <p:spPr>
              <a:xfrm flipV="1">
                <a:off x="787284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2" name="Google Shape;132;p9"/>
              <p:cNvSpPr/>
              <p:nvPr/>
            </p:nvSpPr>
            <p:spPr>
              <a:xfrm flipV="1">
                <a:off x="8076960" y="45154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53" name="Google Shape;133;p9"/>
            <p:cNvGrpSpPr/>
            <p:nvPr/>
          </p:nvGrpSpPr>
          <p:grpSpPr>
            <a:xfrm>
              <a:off x="6687360" y="-258840"/>
              <a:ext cx="2947320" cy="2776320"/>
              <a:chOff x="6687360" y="-258840"/>
              <a:chExt cx="2947320" cy="2776320"/>
            </a:xfrm>
          </p:grpSpPr>
          <p:sp>
            <p:nvSpPr>
              <p:cNvPr id="354" name="Google Shape;134;p9"/>
              <p:cNvSpPr/>
              <p:nvPr/>
            </p:nvSpPr>
            <p:spPr>
              <a:xfrm rot="10800000">
                <a:off x="6687360" y="-15120"/>
                <a:ext cx="2456640" cy="24469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5" name="Google Shape;135;p9"/>
              <p:cNvSpPr/>
              <p:nvPr/>
            </p:nvSpPr>
            <p:spPr>
              <a:xfrm rot="13499400" flipH="1">
                <a:off x="7946280" y="80784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 name="Google Shape;136;p9"/>
              <p:cNvSpPr/>
              <p:nvPr/>
            </p:nvSpPr>
            <p:spPr>
              <a:xfrm rot="13500000" flipH="1">
                <a:off x="6856920" y="763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 name="Google Shape;137;p9"/>
              <p:cNvSpPr/>
              <p:nvPr/>
            </p:nvSpPr>
            <p:spPr>
              <a:xfrm rot="10800000" flipH="1">
                <a:off x="6962400" y="27216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 name="Google Shape;138;p9"/>
              <p:cNvSpPr/>
              <p:nvPr/>
            </p:nvSpPr>
            <p:spPr>
              <a:xfrm rot="13499400" flipH="1">
                <a:off x="7652160" y="160956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
        <p:nvSpPr>
          <p:cNvPr id="359"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95"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60" name="PlaceHolder 1"/>
          <p:cNvSpPr>
            <a:spLocks noGrp="1"/>
          </p:cNvSpPr>
          <p:nvPr>
            <p:ph type="body"/>
          </p:nvPr>
        </p:nvSpPr>
        <p:spPr>
          <a:xfrm>
            <a:off x="0" y="0"/>
            <a:ext cx="9143640" cy="5143320"/>
          </a:xfrm>
          <a:prstGeom prst="rect">
            <a:avLst/>
          </a:prstGeom>
          <a:noFill/>
          <a:ln w="0">
            <a:noFill/>
          </a:ln>
        </p:spPr>
        <p:txBody>
          <a:bodyPr lIns="90000" tIns="45000" rIns="90000" bIns="45000" anchor="t">
            <a:normAutofit/>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
        <p:nvSpPr>
          <p:cNvPr id="361" name="PlaceHolder 2"/>
          <p:cNvSpPr>
            <a:spLocks noGrp="1"/>
          </p:cNvSpPr>
          <p:nvPr>
            <p:ph type="title"/>
          </p:nvPr>
        </p:nvSpPr>
        <p:spPr>
          <a:xfrm>
            <a:off x="720000" y="3862080"/>
            <a:ext cx="7703640" cy="572400"/>
          </a:xfrm>
          <a:prstGeom prst="rect">
            <a:avLst/>
          </a:prstGeom>
          <a:solidFill>
            <a:schemeClr val="lt1"/>
          </a:solidFill>
          <a:ln w="0">
            <a:noFill/>
          </a:ln>
        </p:spPr>
        <p:txBody>
          <a:bodyPr lIns="91440" tIns="91440" rIns="91440" bIns="91440" anchor="ctr">
            <a:noAutofit/>
          </a:bodyPr>
          <a:lstStyle/>
          <a:p>
            <a:pPr indent="0">
              <a:buNone/>
            </a:pPr>
            <a:r>
              <a:rPr lang="fr-FR" sz="3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723600" y="511200"/>
            <a:ext cx="7696800" cy="482040"/>
          </a:xfrm>
          <a:prstGeom prst="rect">
            <a:avLst/>
          </a:prstGeom>
          <a:noFill/>
          <a:ln w="0">
            <a:noFill/>
          </a:ln>
        </p:spPr>
        <p:txBody>
          <a:bodyPr lIns="91440" tIns="91440" rIns="91440" bIns="91440" anchor="t">
            <a:noAutofit/>
          </a:bodyPr>
          <a:lstStyle/>
          <a:p>
            <a:pPr indent="0">
              <a:buNone/>
            </a:pPr>
            <a:r>
              <a:rPr lang="fr-FR" sz="24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18" name="PlaceHolder 2"/>
          <p:cNvSpPr>
            <a:spLocks noGrp="1"/>
          </p:cNvSpPr>
          <p:nvPr>
            <p:ph type="title"/>
          </p:nvPr>
        </p:nvSpPr>
        <p:spPr>
          <a:xfrm>
            <a:off x="796320" y="1633680"/>
            <a:ext cx="707040" cy="123552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sp>
        <p:nvSpPr>
          <p:cNvPr id="19" name="PlaceHolder 3"/>
          <p:cNvSpPr>
            <a:spLocks noGrp="1"/>
          </p:cNvSpPr>
          <p:nvPr>
            <p:ph type="title"/>
          </p:nvPr>
        </p:nvSpPr>
        <p:spPr>
          <a:xfrm>
            <a:off x="4750920" y="3290760"/>
            <a:ext cx="707040" cy="1235520"/>
          </a:xfrm>
          <a:prstGeom prst="rect">
            <a:avLst/>
          </a:prstGeom>
          <a:solidFill>
            <a:schemeClr val="lt2"/>
          </a:solidFill>
          <a:ln w="0">
            <a:noFill/>
          </a:ln>
        </p:spPr>
        <p:txBody>
          <a:bodyPr lIns="91440" tIns="91440" rIns="91440" bIns="91440" anchor="ctr">
            <a:noAutofit/>
          </a:bodyPr>
          <a:lstStyle/>
          <a:p>
            <a:pPr indent="0" algn="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sp>
        <p:nvSpPr>
          <p:cNvPr id="20" name="PlaceHolder 4"/>
          <p:cNvSpPr>
            <a:spLocks noGrp="1"/>
          </p:cNvSpPr>
          <p:nvPr>
            <p:ph type="title"/>
          </p:nvPr>
        </p:nvSpPr>
        <p:spPr>
          <a:xfrm>
            <a:off x="796320" y="3290760"/>
            <a:ext cx="707040" cy="1235520"/>
          </a:xfrm>
          <a:prstGeom prst="rect">
            <a:avLst/>
          </a:prstGeom>
          <a:solidFill>
            <a:schemeClr val="lt2"/>
          </a:solidFill>
          <a:ln w="0">
            <a:noFill/>
          </a:ln>
        </p:spPr>
        <p:txBody>
          <a:bodyPr lIns="91440" tIns="91440" rIns="91440" bIns="91440" anchor="ctr">
            <a:noAutofit/>
          </a:bodyPr>
          <a:lstStyle/>
          <a:p>
            <a:pPr indent="0" algn="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sp>
        <p:nvSpPr>
          <p:cNvPr id="21" name="PlaceHolder 5"/>
          <p:cNvSpPr>
            <a:spLocks noGrp="1"/>
          </p:cNvSpPr>
          <p:nvPr>
            <p:ph type="title"/>
          </p:nvPr>
        </p:nvSpPr>
        <p:spPr>
          <a:xfrm>
            <a:off x="4750920" y="1633680"/>
            <a:ext cx="707040" cy="1235520"/>
          </a:xfrm>
          <a:prstGeom prst="rect">
            <a:avLst/>
          </a:prstGeom>
          <a:solidFill>
            <a:schemeClr val="lt2"/>
          </a:solidFill>
          <a:ln w="0">
            <a:noFill/>
          </a:ln>
        </p:spPr>
        <p:txBody>
          <a:bodyPr lIns="91440" tIns="91440" rIns="91440" bIns="91440" anchor="ctr">
            <a:noAutofit/>
          </a:bodyPr>
          <a:lstStyle/>
          <a:p>
            <a:pPr indent="0" algn="r">
              <a:lnSpc>
                <a:spcPct val="100000"/>
              </a:lnSpc>
              <a:buNone/>
            </a:pPr>
            <a:r>
              <a:rPr lang="fr-FR" sz="3000" b="0" strike="noStrike" spc="-1">
                <a:solidFill>
                  <a:schemeClr val="dk1"/>
                </a:solidFill>
                <a:latin typeface="Archivo Black"/>
                <a:ea typeface="Archivo Black"/>
              </a:rPr>
              <a:t>xx%</a:t>
            </a:r>
            <a:endParaRPr lang="fr-FR" sz="3000" b="0" strike="noStrike" spc="-1">
              <a:solidFill>
                <a:schemeClr val="dk1"/>
              </a:solidFill>
              <a:latin typeface="Arial"/>
            </a:endParaRPr>
          </a:p>
        </p:txBody>
      </p:sp>
      <p:grpSp>
        <p:nvGrpSpPr>
          <p:cNvPr id="22" name="Google Shape;172;p13"/>
          <p:cNvGrpSpPr/>
          <p:nvPr/>
        </p:nvGrpSpPr>
        <p:grpSpPr>
          <a:xfrm>
            <a:off x="7527600" y="-437040"/>
            <a:ext cx="2303280" cy="2075400"/>
            <a:chOff x="7527600" y="-437040"/>
            <a:chExt cx="2303280" cy="2075400"/>
          </a:xfrm>
        </p:grpSpPr>
        <p:sp>
          <p:nvSpPr>
            <p:cNvPr id="23" name="Google Shape;173;p13"/>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24" name="Google Shape;174;p13"/>
            <p:cNvGrpSpPr/>
            <p:nvPr/>
          </p:nvGrpSpPr>
          <p:grpSpPr>
            <a:xfrm>
              <a:off x="7527600" y="-190440"/>
              <a:ext cx="2303280" cy="1828800"/>
              <a:chOff x="7527600" y="-190440"/>
              <a:chExt cx="2303280" cy="1828800"/>
            </a:xfrm>
          </p:grpSpPr>
          <p:sp>
            <p:nvSpPr>
              <p:cNvPr id="25" name="Google Shape;175;p13"/>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 name="Google Shape;176;p13"/>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 name="Google Shape;177;p13"/>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8" name="Google Shape;178;p13"/>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713160" y="4091040"/>
            <a:ext cx="4620600" cy="531720"/>
          </a:xfrm>
          <a:prstGeom prst="rect">
            <a:avLst/>
          </a:prstGeom>
          <a:noFill/>
          <a:ln w="0">
            <a:noFill/>
          </a:ln>
        </p:spPr>
        <p:txBody>
          <a:bodyPr lIns="91440" tIns="91440" rIns="91440" bIns="91440" anchor="t">
            <a:noAutofit/>
          </a:bodyPr>
          <a:lstStyle/>
          <a:p>
            <a:pPr indent="0">
              <a:buNone/>
            </a:pPr>
            <a:r>
              <a:rPr lang="fr-FR" sz="2000" b="0" strike="noStrike" spc="-1">
                <a:solidFill>
                  <a:schemeClr val="dk1"/>
                </a:solidFill>
                <a:latin typeface="Arial"/>
              </a:rPr>
              <a:t>Click to edit the title text format</a:t>
            </a:r>
          </a:p>
        </p:txBody>
      </p:sp>
      <p:grpSp>
        <p:nvGrpSpPr>
          <p:cNvPr id="30" name="Google Shape;182;p14"/>
          <p:cNvGrpSpPr/>
          <p:nvPr/>
        </p:nvGrpSpPr>
        <p:grpSpPr>
          <a:xfrm>
            <a:off x="6011280" y="4511160"/>
            <a:ext cx="1309320" cy="257400"/>
            <a:chOff x="6011280" y="4511160"/>
            <a:chExt cx="1309320" cy="257400"/>
          </a:xfrm>
        </p:grpSpPr>
        <p:sp>
          <p:nvSpPr>
            <p:cNvPr id="31" name="Google Shape;183;p14"/>
            <p:cNvSpPr/>
            <p:nvPr/>
          </p:nvSpPr>
          <p:spPr>
            <a:xfrm>
              <a:off x="643068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2" name="Google Shape;184;p14"/>
            <p:cNvSpPr/>
            <p:nvPr/>
          </p:nvSpPr>
          <p:spPr>
            <a:xfrm>
              <a:off x="663480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3" name="Google Shape;185;p14"/>
            <p:cNvSpPr/>
            <p:nvPr/>
          </p:nvSpPr>
          <p:spPr>
            <a:xfrm>
              <a:off x="683892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4" name="Google Shape;186;p14"/>
            <p:cNvSpPr/>
            <p:nvPr/>
          </p:nvSpPr>
          <p:spPr>
            <a:xfrm>
              <a:off x="704304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5" name="Google Shape;187;p14"/>
            <p:cNvSpPr/>
            <p:nvPr/>
          </p:nvSpPr>
          <p:spPr>
            <a:xfrm>
              <a:off x="7247160" y="45111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 name="Google Shape;188;p14"/>
            <p:cNvSpPr/>
            <p:nvPr/>
          </p:nvSpPr>
          <p:spPr>
            <a:xfrm>
              <a:off x="601128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 name="Google Shape;189;p14"/>
            <p:cNvSpPr/>
            <p:nvPr/>
          </p:nvSpPr>
          <p:spPr>
            <a:xfrm>
              <a:off x="621540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 name="Google Shape;190;p14"/>
            <p:cNvSpPr/>
            <p:nvPr/>
          </p:nvSpPr>
          <p:spPr>
            <a:xfrm>
              <a:off x="641952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 name="Google Shape;191;p14"/>
            <p:cNvSpPr/>
            <p:nvPr/>
          </p:nvSpPr>
          <p:spPr>
            <a:xfrm>
              <a:off x="662364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 name="Google Shape;192;p14"/>
            <p:cNvSpPr/>
            <p:nvPr/>
          </p:nvSpPr>
          <p:spPr>
            <a:xfrm>
              <a:off x="6827760" y="4695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42" name="PlaceHolder 2"/>
          <p:cNvSpPr>
            <a:spLocks noGrp="1"/>
          </p:cNvSpPr>
          <p:nvPr>
            <p:ph type="title"/>
          </p:nvPr>
        </p:nvSpPr>
        <p:spPr>
          <a:xfrm>
            <a:off x="1411560" y="1159200"/>
            <a:ext cx="792000" cy="57240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2000" b="0" strike="noStrike" spc="-1">
                <a:solidFill>
                  <a:schemeClr val="dk1"/>
                </a:solidFill>
                <a:latin typeface="Archivo Black"/>
                <a:ea typeface="Archivo Black"/>
              </a:rPr>
              <a:t>xx%</a:t>
            </a:r>
            <a:endParaRPr lang="fr-FR" sz="2000" b="0" strike="noStrike" spc="-1">
              <a:solidFill>
                <a:schemeClr val="dk1"/>
              </a:solidFill>
              <a:latin typeface="Arial"/>
            </a:endParaRPr>
          </a:p>
        </p:txBody>
      </p:sp>
      <p:sp>
        <p:nvSpPr>
          <p:cNvPr id="43" name="PlaceHolder 3"/>
          <p:cNvSpPr>
            <a:spLocks noGrp="1"/>
          </p:cNvSpPr>
          <p:nvPr>
            <p:ph type="title"/>
          </p:nvPr>
        </p:nvSpPr>
        <p:spPr>
          <a:xfrm>
            <a:off x="3958200" y="1159200"/>
            <a:ext cx="792000" cy="57240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2000" b="0" strike="noStrike" spc="-1">
                <a:solidFill>
                  <a:schemeClr val="dk1"/>
                </a:solidFill>
                <a:latin typeface="Archivo Black"/>
                <a:ea typeface="Archivo Black"/>
              </a:rPr>
              <a:t>xx%</a:t>
            </a:r>
            <a:endParaRPr lang="fr-FR" sz="2000" b="0" strike="noStrike" spc="-1">
              <a:solidFill>
                <a:schemeClr val="dk1"/>
              </a:solidFill>
              <a:latin typeface="Arial"/>
            </a:endParaRPr>
          </a:p>
        </p:txBody>
      </p:sp>
      <p:sp>
        <p:nvSpPr>
          <p:cNvPr id="44" name="PlaceHolder 4"/>
          <p:cNvSpPr>
            <a:spLocks noGrp="1"/>
          </p:cNvSpPr>
          <p:nvPr>
            <p:ph type="title"/>
          </p:nvPr>
        </p:nvSpPr>
        <p:spPr>
          <a:xfrm>
            <a:off x="6504840" y="1159200"/>
            <a:ext cx="792000" cy="572400"/>
          </a:xfrm>
          <a:prstGeom prst="rect">
            <a:avLst/>
          </a:prstGeom>
          <a:solidFill>
            <a:schemeClr val="lt2"/>
          </a:solidFill>
          <a:ln w="0">
            <a:noFill/>
          </a:ln>
        </p:spPr>
        <p:txBody>
          <a:bodyPr lIns="91440" tIns="91440" rIns="91440" bIns="91440" anchor="ctr">
            <a:noAutofit/>
          </a:bodyPr>
          <a:lstStyle/>
          <a:p>
            <a:pPr indent="0" algn="ctr">
              <a:lnSpc>
                <a:spcPct val="100000"/>
              </a:lnSpc>
              <a:buNone/>
            </a:pPr>
            <a:r>
              <a:rPr lang="fr-FR" sz="2000" b="0" strike="noStrike" spc="-1">
                <a:solidFill>
                  <a:schemeClr val="dk1"/>
                </a:solidFill>
                <a:latin typeface="Archivo Black"/>
                <a:ea typeface="Archivo Black"/>
              </a:rPr>
              <a:t>xx%</a:t>
            </a:r>
            <a:endParaRPr lang="fr-FR" sz="2000" b="0" strike="noStrike" spc="-1">
              <a:solidFill>
                <a:schemeClr val="dk1"/>
              </a:solidFill>
              <a:latin typeface="Arial"/>
            </a:endParaRPr>
          </a:p>
        </p:txBody>
      </p:sp>
      <p:grpSp>
        <p:nvGrpSpPr>
          <p:cNvPr id="45" name="Google Shape;204;p15"/>
          <p:cNvGrpSpPr/>
          <p:nvPr/>
        </p:nvGrpSpPr>
        <p:grpSpPr>
          <a:xfrm>
            <a:off x="7286760" y="387360"/>
            <a:ext cx="2472480" cy="5140080"/>
            <a:chOff x="7286760" y="387360"/>
            <a:chExt cx="2472480" cy="5140080"/>
          </a:xfrm>
        </p:grpSpPr>
        <p:grpSp>
          <p:nvGrpSpPr>
            <p:cNvPr id="46" name="Google Shape;205;p15"/>
            <p:cNvGrpSpPr/>
            <p:nvPr/>
          </p:nvGrpSpPr>
          <p:grpSpPr>
            <a:xfrm>
              <a:off x="7286760" y="3448080"/>
              <a:ext cx="2472480" cy="2079360"/>
              <a:chOff x="7286760" y="3448080"/>
              <a:chExt cx="2472480" cy="2079360"/>
            </a:xfrm>
          </p:grpSpPr>
          <p:sp>
            <p:nvSpPr>
              <p:cNvPr id="47" name="Google Shape;206;p15"/>
              <p:cNvSpPr/>
              <p:nvPr/>
            </p:nvSpPr>
            <p:spPr>
              <a:xfrm rot="5400000" flipH="1" flipV="1">
                <a:off x="7653240" y="359604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48" name="Google Shape;207;p15"/>
              <p:cNvGrpSpPr/>
              <p:nvPr/>
            </p:nvGrpSpPr>
            <p:grpSpPr>
              <a:xfrm>
                <a:off x="7286760" y="3448080"/>
                <a:ext cx="2472480" cy="2079360"/>
                <a:chOff x="7286760" y="3448080"/>
                <a:chExt cx="2472480" cy="2079360"/>
              </a:xfrm>
            </p:grpSpPr>
            <p:sp>
              <p:nvSpPr>
                <p:cNvPr id="49" name="Google Shape;208;p15"/>
                <p:cNvSpPr/>
                <p:nvPr/>
              </p:nvSpPr>
              <p:spPr>
                <a:xfrm rot="18900600" flipH="1" flipV="1">
                  <a:off x="8684640" y="381672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 name="Google Shape;209;p15"/>
                <p:cNvSpPr/>
                <p:nvPr/>
              </p:nvSpPr>
              <p:spPr>
                <a:xfrm flipV="1">
                  <a:off x="7979760" y="34477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 name="Google Shape;210;p15"/>
                <p:cNvSpPr/>
                <p:nvPr/>
              </p:nvSpPr>
              <p:spPr>
                <a:xfrm rot="18900600" flipH="1" flipV="1">
                  <a:off x="7197120" y="49665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52" name="Google Shape;211;p15"/>
              <p:cNvSpPr/>
              <p:nvPr/>
            </p:nvSpPr>
            <p:spPr>
              <a:xfrm rot="18900000" flipV="1">
                <a:off x="7775640" y="5142240"/>
                <a:ext cx="77040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53" name="Google Shape;212;p15"/>
            <p:cNvGrpSpPr/>
            <p:nvPr/>
          </p:nvGrpSpPr>
          <p:grpSpPr>
            <a:xfrm>
              <a:off x="7432920" y="387360"/>
              <a:ext cx="1309320" cy="257400"/>
              <a:chOff x="7432920" y="387360"/>
              <a:chExt cx="1309320" cy="257400"/>
            </a:xfrm>
          </p:grpSpPr>
          <p:sp>
            <p:nvSpPr>
              <p:cNvPr id="54" name="Google Shape;213;p15"/>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5" name="Google Shape;214;p15"/>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6" name="Google Shape;215;p15"/>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7" name="Google Shape;216;p15"/>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8" name="Google Shape;217;p15"/>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59" name="Google Shape;218;p15"/>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0" name="Google Shape;219;p15"/>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1" name="Google Shape;220;p15"/>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2" name="Google Shape;221;p15"/>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3" name="Google Shape;222;p15"/>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65" name="Google Shape;229;p16"/>
          <p:cNvGrpSpPr/>
          <p:nvPr/>
        </p:nvGrpSpPr>
        <p:grpSpPr>
          <a:xfrm>
            <a:off x="7432920" y="387360"/>
            <a:ext cx="2397960" cy="5136480"/>
            <a:chOff x="7432920" y="387360"/>
            <a:chExt cx="2397960" cy="5136480"/>
          </a:xfrm>
        </p:grpSpPr>
        <p:grpSp>
          <p:nvGrpSpPr>
            <p:cNvPr id="66" name="Google Shape;230;p16"/>
            <p:cNvGrpSpPr/>
            <p:nvPr/>
          </p:nvGrpSpPr>
          <p:grpSpPr>
            <a:xfrm>
              <a:off x="7527600" y="3448080"/>
              <a:ext cx="2303280" cy="2075760"/>
              <a:chOff x="7527600" y="3448080"/>
              <a:chExt cx="2303280" cy="2075760"/>
            </a:xfrm>
          </p:grpSpPr>
          <p:sp>
            <p:nvSpPr>
              <p:cNvPr id="67" name="Google Shape;231;p16"/>
              <p:cNvSpPr/>
              <p:nvPr/>
            </p:nvSpPr>
            <p:spPr>
              <a:xfrm rot="5400000" flipH="1" flipV="1">
                <a:off x="7653240" y="359604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68" name="Google Shape;232;p16"/>
              <p:cNvGrpSpPr/>
              <p:nvPr/>
            </p:nvGrpSpPr>
            <p:grpSpPr>
              <a:xfrm>
                <a:off x="7527600" y="3448080"/>
                <a:ext cx="2303280" cy="1829160"/>
                <a:chOff x="7527600" y="3448080"/>
                <a:chExt cx="2303280" cy="1829160"/>
              </a:xfrm>
            </p:grpSpPr>
            <p:sp>
              <p:nvSpPr>
                <p:cNvPr id="69" name="Google Shape;233;p16"/>
                <p:cNvSpPr/>
                <p:nvPr/>
              </p:nvSpPr>
              <p:spPr>
                <a:xfrm rot="18900600" flipH="1" flipV="1">
                  <a:off x="8756280" y="415908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 name="Google Shape;234;p16"/>
                <p:cNvSpPr/>
                <p:nvPr/>
              </p:nvSpPr>
              <p:spPr>
                <a:xfrm flipV="1">
                  <a:off x="7979760" y="34477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 name="Google Shape;235;p16"/>
                <p:cNvSpPr/>
                <p:nvPr/>
              </p:nvSpPr>
              <p:spPr>
                <a:xfrm rot="18900600" flipH="1" flipV="1">
                  <a:off x="7437960" y="47163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2" name="Google Shape;236;p16"/>
              <p:cNvSpPr/>
              <p:nvPr/>
            </p:nvSpPr>
            <p:spPr>
              <a:xfrm rot="18900000" flipV="1">
                <a:off x="7775640" y="5142240"/>
                <a:ext cx="77040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73" name="Google Shape;237;p16"/>
            <p:cNvGrpSpPr/>
            <p:nvPr/>
          </p:nvGrpSpPr>
          <p:grpSpPr>
            <a:xfrm>
              <a:off x="7432920" y="387360"/>
              <a:ext cx="1309320" cy="257400"/>
              <a:chOff x="7432920" y="387360"/>
              <a:chExt cx="1309320" cy="257400"/>
            </a:xfrm>
          </p:grpSpPr>
          <p:sp>
            <p:nvSpPr>
              <p:cNvPr id="74" name="Google Shape;238;p16"/>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5" name="Google Shape;239;p16"/>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6" name="Google Shape;240;p16"/>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7" name="Google Shape;241;p16"/>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8" name="Google Shape;242;p16"/>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79" name="Google Shape;243;p16"/>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0" name="Google Shape;244;p16"/>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1" name="Google Shape;245;p16"/>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2" name="Google Shape;246;p16"/>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83" name="Google Shape;247;p16"/>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720000" y="444960"/>
            <a:ext cx="771048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sp>
        <p:nvSpPr>
          <p:cNvPr id="85" name="PlaceHolder 2"/>
          <p:cNvSpPr>
            <a:spLocks noGrp="1"/>
          </p:cNvSpPr>
          <p:nvPr>
            <p:ph type="body"/>
          </p:nvPr>
        </p:nvSpPr>
        <p:spPr>
          <a:xfrm>
            <a:off x="720000" y="1326240"/>
            <a:ext cx="3811680" cy="32821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sp>
        <p:nvSpPr>
          <p:cNvPr id="86" name="PlaceHolder 3"/>
          <p:cNvSpPr>
            <a:spLocks noGrp="1"/>
          </p:cNvSpPr>
          <p:nvPr>
            <p:ph type="body"/>
          </p:nvPr>
        </p:nvSpPr>
        <p:spPr>
          <a:xfrm>
            <a:off x="4618800" y="1326240"/>
            <a:ext cx="3811680" cy="32821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4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4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400" b="0" strike="noStrike" spc="-1">
                <a:solidFill>
                  <a:srgbClr val="000000"/>
                </a:solidFill>
                <a:latin typeface="Arial"/>
              </a:rPr>
              <a:t>Seventh Outline Level</a:t>
            </a:r>
          </a:p>
        </p:txBody>
      </p:sp>
      <p:grpSp>
        <p:nvGrpSpPr>
          <p:cNvPr id="87" name="Google Shape;252;p17"/>
          <p:cNvGrpSpPr/>
          <p:nvPr/>
        </p:nvGrpSpPr>
        <p:grpSpPr>
          <a:xfrm>
            <a:off x="7267320" y="387360"/>
            <a:ext cx="2455920" cy="5138280"/>
            <a:chOff x="7267320" y="387360"/>
            <a:chExt cx="2455920" cy="5138280"/>
          </a:xfrm>
        </p:grpSpPr>
        <p:grpSp>
          <p:nvGrpSpPr>
            <p:cNvPr id="88" name="Google Shape;253;p17"/>
            <p:cNvGrpSpPr/>
            <p:nvPr/>
          </p:nvGrpSpPr>
          <p:grpSpPr>
            <a:xfrm>
              <a:off x="7432920" y="387360"/>
              <a:ext cx="1309320" cy="257400"/>
              <a:chOff x="7432920" y="387360"/>
              <a:chExt cx="1309320" cy="257400"/>
            </a:xfrm>
          </p:grpSpPr>
          <p:sp>
            <p:nvSpPr>
              <p:cNvPr id="89" name="Google Shape;254;p17"/>
              <p:cNvSpPr/>
              <p:nvPr/>
            </p:nvSpPr>
            <p:spPr>
              <a:xfrm flipV="1">
                <a:off x="785232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0" name="Google Shape;255;p17"/>
              <p:cNvSpPr/>
              <p:nvPr/>
            </p:nvSpPr>
            <p:spPr>
              <a:xfrm flipV="1">
                <a:off x="805644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1" name="Google Shape;256;p17"/>
              <p:cNvSpPr/>
              <p:nvPr/>
            </p:nvSpPr>
            <p:spPr>
              <a:xfrm flipV="1">
                <a:off x="826056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2" name="Google Shape;257;p17"/>
              <p:cNvSpPr/>
              <p:nvPr/>
            </p:nvSpPr>
            <p:spPr>
              <a:xfrm flipV="1">
                <a:off x="846468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3" name="Google Shape;258;p17"/>
              <p:cNvSpPr/>
              <p:nvPr/>
            </p:nvSpPr>
            <p:spPr>
              <a:xfrm flipV="1">
                <a:off x="8668800" y="5713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4" name="Google Shape;259;p17"/>
              <p:cNvSpPr/>
              <p:nvPr/>
            </p:nvSpPr>
            <p:spPr>
              <a:xfrm flipV="1">
                <a:off x="743292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5" name="Google Shape;260;p17"/>
              <p:cNvSpPr/>
              <p:nvPr/>
            </p:nvSpPr>
            <p:spPr>
              <a:xfrm flipV="1">
                <a:off x="763704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6" name="Google Shape;261;p17"/>
              <p:cNvSpPr/>
              <p:nvPr/>
            </p:nvSpPr>
            <p:spPr>
              <a:xfrm flipV="1">
                <a:off x="784116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7" name="Google Shape;262;p17"/>
              <p:cNvSpPr/>
              <p:nvPr/>
            </p:nvSpPr>
            <p:spPr>
              <a:xfrm flipV="1">
                <a:off x="804528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98" name="Google Shape;263;p17"/>
              <p:cNvSpPr/>
              <p:nvPr/>
            </p:nvSpPr>
            <p:spPr>
              <a:xfrm flipV="1">
                <a:off x="8249400" y="3873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99" name="Google Shape;264;p17"/>
            <p:cNvGrpSpPr/>
            <p:nvPr/>
          </p:nvGrpSpPr>
          <p:grpSpPr>
            <a:xfrm>
              <a:off x="7267320" y="3608280"/>
              <a:ext cx="2455920" cy="1917360"/>
              <a:chOff x="7267320" y="3608280"/>
              <a:chExt cx="2455920" cy="1917360"/>
            </a:xfrm>
          </p:grpSpPr>
          <p:sp>
            <p:nvSpPr>
              <p:cNvPr id="100" name="Google Shape;265;p17"/>
              <p:cNvSpPr/>
              <p:nvPr/>
            </p:nvSpPr>
            <p:spPr>
              <a:xfrm rot="5400000" flipH="1" flipV="1">
                <a:off x="7653240" y="361080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01" name="Google Shape;266;p17"/>
              <p:cNvSpPr/>
              <p:nvPr/>
            </p:nvSpPr>
            <p:spPr>
              <a:xfrm rot="18900600" flipH="1" flipV="1">
                <a:off x="8648640" y="425484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 name="Google Shape;267;p17"/>
              <p:cNvSpPr/>
              <p:nvPr/>
            </p:nvSpPr>
            <p:spPr>
              <a:xfrm flipV="1">
                <a:off x="7719480" y="369612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 name="Google Shape;268;p17"/>
              <p:cNvSpPr/>
              <p:nvPr/>
            </p:nvSpPr>
            <p:spPr>
              <a:xfrm rot="18900600" flipH="1" flipV="1">
                <a:off x="7177680" y="496476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3200" b="0" strike="noStrike" spc="-1">
                <a:solidFill>
                  <a:schemeClr val="dk1"/>
                </a:solidFill>
                <a:latin typeface="Arial"/>
              </a:rPr>
              <a:t>Click to edit the title text format</a:t>
            </a:r>
          </a:p>
        </p:txBody>
      </p:sp>
      <p:grpSp>
        <p:nvGrpSpPr>
          <p:cNvPr id="105" name="Google Shape;277;p18"/>
          <p:cNvGrpSpPr/>
          <p:nvPr/>
        </p:nvGrpSpPr>
        <p:grpSpPr>
          <a:xfrm>
            <a:off x="7527600" y="-437040"/>
            <a:ext cx="2303280" cy="2075400"/>
            <a:chOff x="7527600" y="-437040"/>
            <a:chExt cx="2303280" cy="2075400"/>
          </a:xfrm>
        </p:grpSpPr>
        <p:sp>
          <p:nvSpPr>
            <p:cNvPr id="106" name="Google Shape;278;p18"/>
            <p:cNvSpPr/>
            <p:nvPr/>
          </p:nvSpPr>
          <p:spPr>
            <a:xfrm rot="16200000" flipH="1">
              <a:off x="7653240" y="-57960"/>
              <a:ext cx="1554120" cy="154836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nvGrpSpPr>
            <p:cNvPr id="107" name="Google Shape;279;p18"/>
            <p:cNvGrpSpPr/>
            <p:nvPr/>
          </p:nvGrpSpPr>
          <p:grpSpPr>
            <a:xfrm>
              <a:off x="7527600" y="-190440"/>
              <a:ext cx="2303280" cy="1828800"/>
              <a:chOff x="7527600" y="-190440"/>
              <a:chExt cx="2303280" cy="1828800"/>
            </a:xfrm>
          </p:grpSpPr>
          <p:sp>
            <p:nvSpPr>
              <p:cNvPr id="108" name="Google Shape;280;p18"/>
              <p:cNvSpPr/>
              <p:nvPr/>
            </p:nvSpPr>
            <p:spPr>
              <a:xfrm rot="2699400" flipH="1">
                <a:off x="8755560" y="666000"/>
                <a:ext cx="1150200" cy="26208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 name="Google Shape;281;p18"/>
              <p:cNvSpPr/>
              <p:nvPr/>
            </p:nvSpPr>
            <p:spPr>
              <a:xfrm>
                <a:off x="7979760" y="329040"/>
                <a:ext cx="1309320" cy="130932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 name="Google Shape;282;p18"/>
              <p:cNvSpPr/>
              <p:nvPr/>
            </p:nvSpPr>
            <p:spPr>
              <a:xfrm rot="2699400" flipH="1">
                <a:off x="7437960" y="168120"/>
                <a:ext cx="1098360" cy="20160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71280" bIns="712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11" name="Google Shape;283;p18"/>
            <p:cNvSpPr/>
            <p:nvPr/>
          </p:nvSpPr>
          <p:spPr>
            <a:xfrm rot="2700000">
              <a:off x="7775640" y="-183240"/>
              <a:ext cx="770040" cy="1274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5360" bIns="453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12" name="Google Shape;284;p18"/>
          <p:cNvGrpSpPr/>
          <p:nvPr/>
        </p:nvGrpSpPr>
        <p:grpSpPr>
          <a:xfrm>
            <a:off x="3917160" y="4514760"/>
            <a:ext cx="1309320" cy="257400"/>
            <a:chOff x="3917160" y="4514760"/>
            <a:chExt cx="1309320" cy="257400"/>
          </a:xfrm>
        </p:grpSpPr>
        <p:sp>
          <p:nvSpPr>
            <p:cNvPr id="113" name="Google Shape;285;p18"/>
            <p:cNvSpPr/>
            <p:nvPr/>
          </p:nvSpPr>
          <p:spPr>
            <a:xfrm>
              <a:off x="433656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4" name="Google Shape;286;p18"/>
            <p:cNvSpPr/>
            <p:nvPr/>
          </p:nvSpPr>
          <p:spPr>
            <a:xfrm>
              <a:off x="454068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5" name="Google Shape;287;p18"/>
            <p:cNvSpPr/>
            <p:nvPr/>
          </p:nvSpPr>
          <p:spPr>
            <a:xfrm>
              <a:off x="474480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6" name="Google Shape;288;p18"/>
            <p:cNvSpPr/>
            <p:nvPr/>
          </p:nvSpPr>
          <p:spPr>
            <a:xfrm>
              <a:off x="494892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7" name="Google Shape;289;p18"/>
            <p:cNvSpPr/>
            <p:nvPr/>
          </p:nvSpPr>
          <p:spPr>
            <a:xfrm>
              <a:off x="5153040" y="451476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8" name="Google Shape;290;p18"/>
            <p:cNvSpPr/>
            <p:nvPr/>
          </p:nvSpPr>
          <p:spPr>
            <a:xfrm>
              <a:off x="391716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19" name="Google Shape;291;p18"/>
            <p:cNvSpPr/>
            <p:nvPr/>
          </p:nvSpPr>
          <p:spPr>
            <a:xfrm>
              <a:off x="412128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0" name="Google Shape;292;p18"/>
            <p:cNvSpPr/>
            <p:nvPr/>
          </p:nvSpPr>
          <p:spPr>
            <a:xfrm>
              <a:off x="432540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1" name="Google Shape;293;p18"/>
            <p:cNvSpPr/>
            <p:nvPr/>
          </p:nvSpPr>
          <p:spPr>
            <a:xfrm>
              <a:off x="452952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2" name="Google Shape;294;p18"/>
            <p:cNvSpPr/>
            <p:nvPr/>
          </p:nvSpPr>
          <p:spPr>
            <a:xfrm>
              <a:off x="4733640" y="46987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title"/>
          </p:nvPr>
        </p:nvSpPr>
        <p:spPr>
          <a:xfrm>
            <a:off x="673200" y="279794"/>
            <a:ext cx="4809600" cy="1999800"/>
          </a:xfrm>
          <a:prstGeom prst="rect">
            <a:avLst/>
          </a:prstGeom>
          <a:noFill/>
          <a:ln w="0">
            <a:noFill/>
          </a:ln>
        </p:spPr>
        <p:txBody>
          <a:bodyPr lIns="91440" tIns="91440" rIns="91440" bIns="91440" anchor="ctr">
            <a:normAutofit/>
          </a:bodyPr>
          <a:lstStyle/>
          <a:p>
            <a:pPr indent="0">
              <a:lnSpc>
                <a:spcPct val="100000"/>
              </a:lnSpc>
              <a:buNone/>
              <a:tabLst>
                <a:tab pos="0" algn="l"/>
              </a:tabLst>
            </a:pPr>
            <a:r>
              <a:rPr lang="en" sz="3800" b="1" strike="noStrike" spc="-1" dirty="0">
                <a:solidFill>
                  <a:schemeClr val="dk1"/>
                </a:solidFill>
                <a:latin typeface="Archivo Black"/>
                <a:ea typeface="Archivo Black"/>
              </a:rPr>
              <a:t>Memorandum of </a:t>
            </a:r>
            <a:r>
              <a:rPr lang="en" sz="3800" b="1" strike="noStrike" spc="-1" dirty="0" smtClean="0">
                <a:solidFill>
                  <a:schemeClr val="dk1"/>
                </a:solidFill>
                <a:latin typeface="Archivo Black"/>
                <a:ea typeface="Archivo Black"/>
              </a:rPr>
              <a:t>Understanding Signing</a:t>
            </a:r>
            <a:endParaRPr lang="fr-FR" sz="3800" b="1" strike="noStrike" spc="-1" dirty="0">
              <a:solidFill>
                <a:schemeClr val="dk1"/>
              </a:solidFill>
              <a:latin typeface="Arial"/>
            </a:endParaRPr>
          </a:p>
        </p:txBody>
      </p:sp>
      <p:sp>
        <p:nvSpPr>
          <p:cNvPr id="364" name="PlaceHolder 2"/>
          <p:cNvSpPr>
            <a:spLocks noGrp="1"/>
          </p:cNvSpPr>
          <p:nvPr>
            <p:ph type="subTitle"/>
          </p:nvPr>
        </p:nvSpPr>
        <p:spPr>
          <a:xfrm>
            <a:off x="714240" y="2733840"/>
            <a:ext cx="2652480" cy="879120"/>
          </a:xfrm>
          <a:prstGeom prst="rect">
            <a:avLst/>
          </a:prstGeom>
          <a:noFill/>
          <a:ln w="0">
            <a:noFill/>
          </a:ln>
        </p:spPr>
        <p:txBody>
          <a:bodyPr lIns="91440" tIns="91440" rIns="91440" bIns="91440" anchor="ctr">
            <a:noAutofit/>
          </a:bodyPr>
          <a:lstStyle/>
          <a:p>
            <a:pPr indent="0">
              <a:lnSpc>
                <a:spcPct val="100000"/>
              </a:lnSpc>
              <a:buNone/>
              <a:tabLst>
                <a:tab pos="0" algn="l"/>
              </a:tabLst>
            </a:pPr>
            <a:r>
              <a:rPr lang="en-IN" sz="1400" b="0" u="sng" strike="noStrike" spc="-1" dirty="0" err="1" smtClean="0">
                <a:solidFill>
                  <a:srgbClr val="000000"/>
                </a:solidFill>
                <a:latin typeface="+mj-lt"/>
              </a:rPr>
              <a:t>MoU</a:t>
            </a:r>
            <a:r>
              <a:rPr lang="en-IN" sz="1400" b="0" u="sng" strike="noStrike" spc="-1" dirty="0" smtClean="0">
                <a:solidFill>
                  <a:srgbClr val="000000"/>
                </a:solidFill>
                <a:latin typeface="+mj-lt"/>
              </a:rPr>
              <a:t> Signing between </a:t>
            </a:r>
            <a:r>
              <a:rPr lang="en-IN" sz="1400" b="0" u="sng" strike="noStrike" spc="-1" dirty="0" err="1" smtClean="0">
                <a:solidFill>
                  <a:srgbClr val="000000"/>
                </a:solidFill>
                <a:latin typeface="+mj-lt"/>
              </a:rPr>
              <a:t>Strucxial</a:t>
            </a:r>
            <a:r>
              <a:rPr lang="en-IN" sz="1400" b="0" u="sng" strike="noStrike" spc="-1" dirty="0" smtClean="0">
                <a:solidFill>
                  <a:srgbClr val="000000"/>
                </a:solidFill>
                <a:latin typeface="+mj-lt"/>
              </a:rPr>
              <a:t> Projects Consultants and Swami Vivekananda University</a:t>
            </a:r>
            <a:endParaRPr lang="en-US" sz="1400" b="0" u="sng" strike="noStrike" spc="-1" dirty="0">
              <a:solidFill>
                <a:srgbClr val="000000"/>
              </a:solidFill>
              <a:latin typeface="+mj-lt"/>
            </a:endParaRPr>
          </a:p>
        </p:txBody>
      </p:sp>
      <p:grpSp>
        <p:nvGrpSpPr>
          <p:cNvPr id="365" name="Google Shape;456;p30"/>
          <p:cNvGrpSpPr/>
          <p:nvPr/>
        </p:nvGrpSpPr>
        <p:grpSpPr>
          <a:xfrm>
            <a:off x="4714200" y="767407"/>
            <a:ext cx="4429440" cy="4466160"/>
            <a:chOff x="4714200" y="684000"/>
            <a:chExt cx="4429440" cy="4466160"/>
          </a:xfrm>
        </p:grpSpPr>
        <p:sp>
          <p:nvSpPr>
            <p:cNvPr id="366" name="Google Shape;457;p30"/>
            <p:cNvSpPr/>
            <p:nvPr/>
          </p:nvSpPr>
          <p:spPr>
            <a:xfrm flipH="1">
              <a:off x="4714200" y="78336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67" name="Google Shape;458;p30"/>
            <p:cNvSpPr/>
            <p:nvPr/>
          </p:nvSpPr>
          <p:spPr>
            <a:xfrm rot="18900000">
              <a:off x="7674840" y="13035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9;p30"/>
            <p:cNvSpPr/>
            <p:nvPr/>
          </p:nvSpPr>
          <p:spPr>
            <a:xfrm rot="18900600">
              <a:off x="4984200" y="327564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60;p30"/>
            <p:cNvSpPr/>
            <p:nvPr/>
          </p:nvSpPr>
          <p:spPr>
            <a:xfrm rot="18900600">
              <a:off x="7107840" y="209304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61;p30"/>
            <p:cNvSpPr/>
            <p:nvPr/>
          </p:nvSpPr>
          <p:spPr>
            <a:xfrm rot="18900600">
              <a:off x="6792480" y="12430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62;p30"/>
            <p:cNvSpPr/>
            <p:nvPr/>
          </p:nvSpPr>
          <p:spPr>
            <a:xfrm rot="18900600">
              <a:off x="5127480" y="384948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372" name="Google Shape;463;p30"/>
          <p:cNvGrpSpPr/>
          <p:nvPr/>
        </p:nvGrpSpPr>
        <p:grpSpPr>
          <a:xfrm>
            <a:off x="2669760" y="4362120"/>
            <a:ext cx="1309320" cy="257400"/>
            <a:chOff x="2669760" y="4362120"/>
            <a:chExt cx="1309320" cy="257400"/>
          </a:xfrm>
        </p:grpSpPr>
        <p:sp>
          <p:nvSpPr>
            <p:cNvPr id="373" name="Google Shape;464;p30"/>
            <p:cNvSpPr/>
            <p:nvPr/>
          </p:nvSpPr>
          <p:spPr>
            <a:xfrm>
              <a:off x="308916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4" name="Google Shape;465;p30"/>
            <p:cNvSpPr/>
            <p:nvPr/>
          </p:nvSpPr>
          <p:spPr>
            <a:xfrm>
              <a:off x="329328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5" name="Google Shape;466;p30"/>
            <p:cNvSpPr/>
            <p:nvPr/>
          </p:nvSpPr>
          <p:spPr>
            <a:xfrm>
              <a:off x="349740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6" name="Google Shape;467;p30"/>
            <p:cNvSpPr/>
            <p:nvPr/>
          </p:nvSpPr>
          <p:spPr>
            <a:xfrm>
              <a:off x="370152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7" name="Google Shape;468;p30"/>
            <p:cNvSpPr/>
            <p:nvPr/>
          </p:nvSpPr>
          <p:spPr>
            <a:xfrm>
              <a:off x="3905640" y="436212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8" name="Google Shape;469;p30"/>
            <p:cNvSpPr/>
            <p:nvPr/>
          </p:nvSpPr>
          <p:spPr>
            <a:xfrm>
              <a:off x="266976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79" name="Google Shape;470;p30"/>
            <p:cNvSpPr/>
            <p:nvPr/>
          </p:nvSpPr>
          <p:spPr>
            <a:xfrm>
              <a:off x="287388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0" name="Google Shape;471;p30"/>
            <p:cNvSpPr/>
            <p:nvPr/>
          </p:nvSpPr>
          <p:spPr>
            <a:xfrm>
              <a:off x="307800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1" name="Google Shape;472;p30"/>
            <p:cNvSpPr/>
            <p:nvPr/>
          </p:nvSpPr>
          <p:spPr>
            <a:xfrm>
              <a:off x="328212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82" name="Google Shape;473;p30"/>
            <p:cNvSpPr/>
            <p:nvPr/>
          </p:nvSpPr>
          <p:spPr>
            <a:xfrm>
              <a:off x="3486240" y="4546080"/>
              <a:ext cx="73440" cy="73440"/>
            </a:xfrm>
            <a:prstGeom prst="ellipse">
              <a:avLst/>
            </a:prstGeom>
            <a:solidFill>
              <a:schemeClr val="dk1"/>
            </a:solidFill>
            <a:ln w="0">
              <a:noFill/>
            </a:ln>
          </p:spPr>
          <p:style>
            <a:lnRef idx="0">
              <a:scrgbClr r="0" g="0" b="0"/>
            </a:lnRef>
            <a:fillRef idx="0">
              <a:scrgbClr r="0" g="0" b="0"/>
            </a:fillRef>
            <a:effectRef idx="0">
              <a:scrgbClr r="0" g="0" b="0"/>
            </a:effectRef>
            <a:fontRef idx="minor"/>
          </p:style>
          <p:txBody>
            <a:bodyPr tIns="25920" bIns="25920" anchor="ctr">
              <a:noAutofit/>
            </a:bodyPr>
            <a:lstStyle/>
            <a:p>
              <a:pPr defTabSz="914400">
                <a:lnSpc>
                  <a:spcPct val="100000"/>
                </a:lnSpc>
                <a:tabLst>
                  <a:tab pos="0" algn="l"/>
                </a:tabLst>
              </a:pPr>
              <a:endParaRPr lang="en-US" sz="1800" b="0" strike="noStrike" spc="-1">
                <a:solidFill>
                  <a:srgbClr val="FFFFFF"/>
                </a:solidFill>
                <a:latin typeface="OpenSymbol"/>
              </a:endParaRPr>
            </a:p>
          </p:txBody>
        </p:sp>
      </p:grpSp>
      <p:grpSp>
        <p:nvGrpSpPr>
          <p:cNvPr id="384" name="Google Shape;475;p30"/>
          <p:cNvGrpSpPr/>
          <p:nvPr/>
        </p:nvGrpSpPr>
        <p:grpSpPr>
          <a:xfrm>
            <a:off x="4643640" y="2814840"/>
            <a:ext cx="2188080" cy="1862640"/>
            <a:chOff x="4643640" y="2814840"/>
            <a:chExt cx="2188080" cy="1862640"/>
          </a:xfrm>
        </p:grpSpPr>
        <p:sp>
          <p:nvSpPr>
            <p:cNvPr id="385" name="Google Shape;476;p30"/>
            <p:cNvSpPr/>
            <p:nvPr/>
          </p:nvSpPr>
          <p:spPr>
            <a:xfrm rot="18900000">
              <a:off x="5941080" y="422748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7;p30"/>
            <p:cNvSpPr/>
            <p:nvPr/>
          </p:nvSpPr>
          <p:spPr>
            <a:xfrm>
              <a:off x="4643640" y="281484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 name="Oval 5"/>
          <p:cNvSpPr/>
          <p:nvPr/>
        </p:nvSpPr>
        <p:spPr>
          <a:xfrm>
            <a:off x="7452320" y="3219823"/>
            <a:ext cx="1440160" cy="1026298"/>
          </a:xfrm>
          <a:prstGeom prst="ellipse">
            <a:avLst/>
          </a:prstGeom>
        </p:spPr>
        <p:style>
          <a:lnRef idx="1">
            <a:schemeClr val="dk1"/>
          </a:lnRef>
          <a:fillRef idx="1001">
            <a:schemeClr val="lt1"/>
          </a:fillRef>
          <a:effectRef idx="2">
            <a:schemeClr val="dk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720" y="3459322"/>
            <a:ext cx="552588" cy="55258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471" y="3459322"/>
            <a:ext cx="577930" cy="552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7" name="Google Shape;830;p46"/>
          <p:cNvGrpSpPr/>
          <p:nvPr/>
        </p:nvGrpSpPr>
        <p:grpSpPr>
          <a:xfrm>
            <a:off x="4644000" y="0"/>
            <a:ext cx="4500000" cy="4366800"/>
            <a:chOff x="4644000" y="-1800"/>
            <a:chExt cx="4500000" cy="4366800"/>
          </a:xfrm>
        </p:grpSpPr>
        <p:sp>
          <p:nvSpPr>
            <p:cNvPr id="438"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39"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46" name="PlaceHolder 1"/>
          <p:cNvSpPr>
            <a:spLocks noGrp="1"/>
          </p:cNvSpPr>
          <p:nvPr>
            <p:ph type="title"/>
          </p:nvPr>
        </p:nvSpPr>
        <p:spPr>
          <a:xfrm>
            <a:off x="853674" y="761908"/>
            <a:ext cx="4276440" cy="653760"/>
          </a:xfrm>
          <a:prstGeom prst="rect">
            <a:avLst/>
          </a:prstGeom>
          <a:noFill/>
          <a:ln w="0">
            <a:noFill/>
          </a:ln>
        </p:spPr>
        <p:txBody>
          <a:bodyPr lIns="91440" tIns="91440" rIns="91440" bIns="91440" anchor="b">
            <a:normAutofit fontScale="90000"/>
          </a:bodyPr>
          <a:lstStyle/>
          <a:p>
            <a:pPr indent="0">
              <a:lnSpc>
                <a:spcPct val="100000"/>
              </a:lnSpc>
              <a:buNone/>
              <a:tabLst>
                <a:tab pos="0" algn="l"/>
              </a:tabLst>
            </a:pPr>
            <a:r>
              <a:rPr lang="fr-FR" sz="3200" b="1" strike="noStrike" spc="-1" dirty="0" smtClean="0">
                <a:solidFill>
                  <a:schemeClr val="dk1"/>
                </a:solidFill>
                <a:latin typeface="Archivo Black"/>
              </a:rPr>
              <a:t>Conclusions</a:t>
            </a:r>
            <a:endParaRPr lang="fr-FR" sz="3200" b="1" strike="noStrike" spc="-1" dirty="0">
              <a:solidFill>
                <a:schemeClr val="dk1"/>
              </a:solidFill>
              <a:latin typeface="Archivo Black"/>
            </a:endParaRPr>
          </a:p>
        </p:txBody>
      </p:sp>
      <p:sp>
        <p:nvSpPr>
          <p:cNvPr id="447" name="PlaceHolder 2"/>
          <p:cNvSpPr>
            <a:spLocks noGrp="1"/>
          </p:cNvSpPr>
          <p:nvPr>
            <p:ph type="subTitle"/>
          </p:nvPr>
        </p:nvSpPr>
        <p:spPr>
          <a:xfrm>
            <a:off x="683568" y="1995686"/>
            <a:ext cx="3960432" cy="2072676"/>
          </a:xfrm>
          <a:prstGeom prst="rect">
            <a:avLst/>
          </a:prstGeom>
          <a:noFill/>
          <a:ln w="0">
            <a:noFill/>
          </a:ln>
        </p:spPr>
        <p:txBody>
          <a:bodyPr lIns="91440" tIns="91440" rIns="91440" bIns="91440" anchor="t">
            <a:noAutofit/>
          </a:bodyPr>
          <a:lstStyle/>
          <a:p>
            <a:pPr indent="0">
              <a:lnSpc>
                <a:spcPct val="100000"/>
              </a:lnSpc>
              <a:buNone/>
              <a:tabLst>
                <a:tab pos="0" algn="l"/>
              </a:tabLst>
            </a:pPr>
            <a:r>
              <a:rPr lang="en-IN" sz="1200" b="0" strike="noStrike" spc="-1" dirty="0" smtClean="0">
                <a:solidFill>
                  <a:srgbClr val="000000"/>
                </a:solidFill>
                <a:latin typeface="Manrope"/>
              </a:rPr>
              <a:t>The signing of this Memorandum of Understanding marks a pivotal step towards fostering collaboration between industry and academia. Through initiatives like technical support, professional training, and expertise sharing, both </a:t>
            </a:r>
            <a:r>
              <a:rPr lang="en-IN" sz="1200" b="0" strike="noStrike" spc="-1" dirty="0" err="1" smtClean="0">
                <a:solidFill>
                  <a:srgbClr val="000000"/>
                </a:solidFill>
                <a:latin typeface="Manrope"/>
              </a:rPr>
              <a:t>Strucxial</a:t>
            </a:r>
            <a:r>
              <a:rPr lang="en-IN" sz="1200" b="0" strike="noStrike" spc="-1" dirty="0" smtClean="0">
                <a:solidFill>
                  <a:srgbClr val="000000"/>
                </a:solidFill>
                <a:latin typeface="Manrope"/>
              </a:rPr>
              <a:t> Projects Consultants and Swami Vivekananda University are poised to create significant opportunities for students and professionals alike. This partnership is not just a commitment to elevate educational standards, but also a strategic move towards driving innovation and excellence in engineering and technology sectors.</a:t>
            </a:r>
            <a:endParaRPr lang="en-US" sz="1200" b="0" strike="noStrike" spc="-1" dirty="0">
              <a:solidFill>
                <a:srgbClr val="000000"/>
              </a:solidFill>
              <a:latin typeface="Manrope"/>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587974"/>
            <a:ext cx="571232" cy="475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p:cNvSpPr>
          <p:nvPr>
            <p:ph type="title"/>
          </p:nvPr>
        </p:nvSpPr>
        <p:spPr>
          <a:xfrm>
            <a:off x="251520" y="1059583"/>
            <a:ext cx="7693714" cy="2160239"/>
          </a:xfrm>
          <a:prstGeom prst="rect">
            <a:avLst/>
          </a:prstGeom>
          <a:noFill/>
          <a:ln w="0">
            <a:noFill/>
          </a:ln>
        </p:spPr>
        <p:txBody>
          <a:bodyPr lIns="91440" tIns="91440" rIns="91440" bIns="91440" anchor="t">
            <a:normAutofit/>
          </a:bodyPr>
          <a:lstStyle/>
          <a:p>
            <a:pPr indent="0">
              <a:lnSpc>
                <a:spcPct val="100000"/>
              </a:lnSpc>
              <a:buNone/>
              <a:tabLst>
                <a:tab pos="0" algn="l"/>
              </a:tabLst>
            </a:pPr>
            <a:r>
              <a:rPr lang="fr-FR" sz="4000" b="0" strike="noStrike" spc="-1" dirty="0" smtClean="0">
                <a:solidFill>
                  <a:schemeClr val="dk1"/>
                </a:solidFill>
                <a:latin typeface="Archivo Black"/>
              </a:rPr>
              <a:t>           </a:t>
            </a:r>
            <a:br>
              <a:rPr lang="fr-FR" sz="4000" b="0" strike="noStrike" spc="-1" dirty="0" smtClean="0">
                <a:solidFill>
                  <a:schemeClr val="dk1"/>
                </a:solidFill>
                <a:latin typeface="Archivo Black"/>
              </a:rPr>
            </a:br>
            <a:r>
              <a:rPr lang="fr-FR" sz="4000" spc="-1" dirty="0" smtClean="0">
                <a:solidFill>
                  <a:schemeClr val="dk1"/>
                </a:solidFill>
                <a:latin typeface="Archivo Black"/>
              </a:rPr>
              <a:t>                </a:t>
            </a:r>
            <a:r>
              <a:rPr lang="fr-FR" sz="4000" b="1" strike="noStrike" spc="-1" dirty="0" err="1" smtClean="0">
                <a:solidFill>
                  <a:schemeClr val="dk1"/>
                </a:solidFill>
                <a:latin typeface="Archivo Black"/>
              </a:rPr>
              <a:t>Thank</a:t>
            </a:r>
            <a:r>
              <a:rPr lang="fr-FR" sz="4000" b="1" strike="noStrike" spc="-1" dirty="0" smtClean="0">
                <a:solidFill>
                  <a:schemeClr val="dk1"/>
                </a:solidFill>
                <a:latin typeface="Archivo Black"/>
              </a:rPr>
              <a:t> </a:t>
            </a:r>
            <a:r>
              <a:rPr lang="fr-FR" sz="4000" b="1" strike="noStrike" spc="-1" dirty="0" err="1" smtClean="0">
                <a:solidFill>
                  <a:schemeClr val="dk1"/>
                </a:solidFill>
                <a:latin typeface="Archivo Black"/>
              </a:rPr>
              <a:t>you</a:t>
            </a:r>
            <a:endParaRPr lang="fr-FR" sz="4000" b="1" strike="noStrike" spc="-1" dirty="0">
              <a:solidFill>
                <a:schemeClr val="dk1"/>
              </a:solidFill>
              <a:latin typeface="Archivo Black"/>
            </a:endParaRPr>
          </a:p>
        </p:txBody>
      </p:sp>
      <p:sp>
        <p:nvSpPr>
          <p:cNvPr id="450" name="PlaceHolder 2"/>
          <p:cNvSpPr>
            <a:spLocks noGrp="1"/>
          </p:cNvSpPr>
          <p:nvPr>
            <p:ph type="subTitle"/>
          </p:nvPr>
        </p:nvSpPr>
        <p:spPr>
          <a:xfrm>
            <a:off x="1331640" y="4371950"/>
            <a:ext cx="3456384" cy="771550"/>
          </a:xfrm>
          <a:prstGeom prst="rect">
            <a:avLst/>
          </a:prstGeom>
          <a:noFill/>
          <a:ln w="0">
            <a:noFill/>
          </a:ln>
        </p:spPr>
        <p:txBody>
          <a:bodyPr lIns="91440" tIns="91440" rIns="91440" bIns="91440" anchor="t">
            <a:normAutofit fontScale="92500" lnSpcReduction="20000"/>
          </a:bodyPr>
          <a:lstStyle/>
          <a:p>
            <a:pPr indent="0" algn="l">
              <a:lnSpc>
                <a:spcPct val="100000"/>
              </a:lnSpc>
              <a:buNone/>
              <a:tabLst>
                <a:tab pos="0" algn="l"/>
              </a:tabLst>
            </a:pPr>
            <a:endParaRPr lang="en-US" sz="1000" b="0" strike="noStrike" spc="-1" dirty="0" smtClean="0">
              <a:solidFill>
                <a:srgbClr val="000000"/>
              </a:solidFill>
              <a:latin typeface="OpenSymbol"/>
            </a:endParaRPr>
          </a:p>
          <a:p>
            <a:pPr indent="0" algn="l">
              <a:lnSpc>
                <a:spcPct val="100000"/>
              </a:lnSpc>
              <a:buNone/>
              <a:tabLst>
                <a:tab pos="0" algn="l"/>
              </a:tabLst>
            </a:pPr>
            <a:endParaRPr lang="en-US" sz="1000" spc="-1" dirty="0">
              <a:solidFill>
                <a:srgbClr val="000000"/>
              </a:solidFill>
              <a:latin typeface="OpenSymbol"/>
            </a:endParaRPr>
          </a:p>
          <a:p>
            <a:pPr indent="0" algn="l">
              <a:lnSpc>
                <a:spcPct val="100000"/>
              </a:lnSpc>
              <a:buNone/>
              <a:tabLst>
                <a:tab pos="0" algn="l"/>
              </a:tabLst>
            </a:pPr>
            <a:r>
              <a:rPr lang="en-US" sz="1000" spc="-1" dirty="0">
                <a:solidFill>
                  <a:srgbClr val="000000"/>
                </a:solidFill>
                <a:latin typeface="OpenSymbol"/>
              </a:rPr>
              <a:t> </a:t>
            </a:r>
            <a:r>
              <a:rPr lang="en-US" sz="1000" spc="-1" dirty="0" smtClean="0">
                <a:solidFill>
                  <a:srgbClr val="000000"/>
                </a:solidFill>
                <a:latin typeface="OpenSymbol"/>
              </a:rPr>
              <a:t>        </a:t>
            </a:r>
            <a:r>
              <a:rPr lang="en-US" sz="1000" b="0" strike="noStrike" spc="-1" dirty="0" smtClean="0">
                <a:solidFill>
                  <a:srgbClr val="000000"/>
                </a:solidFill>
                <a:latin typeface="OpenSymbol"/>
              </a:rPr>
              <a:t>Credit</a:t>
            </a:r>
            <a:r>
              <a:rPr lang="en-US" sz="1400" b="0" strike="noStrike" spc="-1" dirty="0" smtClean="0">
                <a:solidFill>
                  <a:srgbClr val="000000"/>
                </a:solidFill>
                <a:latin typeface="OpenSymbol"/>
              </a:rPr>
              <a:t>- </a:t>
            </a:r>
            <a:r>
              <a:rPr lang="en-US" sz="1000" b="1" strike="noStrike" spc="-1" dirty="0" err="1" smtClean="0">
                <a:solidFill>
                  <a:srgbClr val="000000"/>
                </a:solidFill>
                <a:latin typeface="OpenSymbol"/>
              </a:rPr>
              <a:t>Strucxial</a:t>
            </a:r>
            <a:r>
              <a:rPr lang="en-US" sz="1000" b="1" strike="noStrike" spc="-1" dirty="0" smtClean="0">
                <a:solidFill>
                  <a:srgbClr val="000000"/>
                </a:solidFill>
                <a:latin typeface="OpenSymbol"/>
              </a:rPr>
              <a:t> Projects Consultants</a:t>
            </a:r>
          </a:p>
          <a:p>
            <a:pPr indent="0">
              <a:lnSpc>
                <a:spcPct val="100000"/>
              </a:lnSpc>
              <a:buNone/>
              <a:tabLst>
                <a:tab pos="0" algn="l"/>
              </a:tabLst>
            </a:pPr>
            <a:r>
              <a:rPr lang="en-US" sz="1100" spc="-1" dirty="0">
                <a:solidFill>
                  <a:srgbClr val="000000"/>
                </a:solidFill>
                <a:latin typeface="OpenSymbol"/>
              </a:rPr>
              <a:t> </a:t>
            </a:r>
            <a:r>
              <a:rPr lang="en-US" sz="1100" spc="-1" dirty="0" smtClean="0">
                <a:solidFill>
                  <a:srgbClr val="000000"/>
                </a:solidFill>
                <a:latin typeface="OpenSymbol"/>
              </a:rPr>
              <a:t>       website</a:t>
            </a:r>
            <a:r>
              <a:rPr lang="en-US" sz="1400" spc="-1" dirty="0" smtClean="0">
                <a:solidFill>
                  <a:srgbClr val="000000"/>
                </a:solidFill>
                <a:latin typeface="OpenSymbol"/>
              </a:rPr>
              <a:t>- </a:t>
            </a:r>
            <a:r>
              <a:rPr lang="en-US" sz="1050" b="1" spc="-1" dirty="0" smtClean="0">
                <a:solidFill>
                  <a:schemeClr val="tx1">
                    <a:lumMod val="90000"/>
                    <a:lumOff val="10000"/>
                  </a:schemeClr>
                </a:solidFill>
                <a:latin typeface="OpenSymbol"/>
              </a:rPr>
              <a:t>www.struco.in</a:t>
            </a:r>
            <a:endParaRPr lang="en-US" sz="1050" b="1" strike="noStrike" spc="-1" dirty="0">
              <a:solidFill>
                <a:schemeClr val="tx1">
                  <a:lumMod val="90000"/>
                  <a:lumOff val="10000"/>
                </a:schemeClr>
              </a:solidFill>
              <a:latin typeface="OpenSymbo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2349" y="4659982"/>
            <a:ext cx="566192" cy="350168"/>
          </a:xfrm>
          <a:prstGeom prst="rect">
            <a:avLst/>
          </a:prstGeom>
          <a:ln>
            <a:solidFill>
              <a:schemeClr val="accent1"/>
            </a:solidFill>
          </a:ln>
          <a:effectLst>
            <a:glow rad="228600">
              <a:schemeClr val="accent2">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laceHolder 1"/>
          <p:cNvSpPr>
            <a:spLocks noGrp="1"/>
          </p:cNvSpPr>
          <p:nvPr>
            <p:ph type="title"/>
          </p:nvPr>
        </p:nvSpPr>
        <p:spPr>
          <a:xfrm>
            <a:off x="714240" y="1009800"/>
            <a:ext cx="6990840" cy="8186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800" b="1" strike="noStrike" spc="-1" dirty="0" smtClean="0">
                <a:solidFill>
                  <a:schemeClr val="dk1"/>
                </a:solidFill>
                <a:latin typeface="Archivo Black"/>
                <a:ea typeface="Archivo Black"/>
              </a:rPr>
              <a:t>            Introduction</a:t>
            </a:r>
            <a:endParaRPr lang="fr-FR" sz="2800" b="1" strike="noStrike" spc="-1" dirty="0">
              <a:solidFill>
                <a:schemeClr val="dk1"/>
              </a:solidFill>
              <a:latin typeface="Arial"/>
            </a:endParaRPr>
          </a:p>
        </p:txBody>
      </p:sp>
      <p:sp>
        <p:nvSpPr>
          <p:cNvPr id="388" name="PlaceHolder 2"/>
          <p:cNvSpPr>
            <a:spLocks noGrp="1"/>
          </p:cNvSpPr>
          <p:nvPr>
            <p:ph type="subTitle"/>
          </p:nvPr>
        </p:nvSpPr>
        <p:spPr>
          <a:xfrm>
            <a:off x="714240" y="1981080"/>
            <a:ext cx="4704840" cy="2476080"/>
          </a:xfrm>
          <a:prstGeom prst="rect">
            <a:avLst/>
          </a:prstGeom>
          <a:noFill/>
          <a:ln w="0">
            <a:noFill/>
          </a:ln>
        </p:spPr>
        <p:txBody>
          <a:bodyPr lIns="91440" tIns="91440" rIns="91440" bIns="91440" anchor="t">
            <a:normAutofit fontScale="92500" lnSpcReduction="10000"/>
          </a:bodyPr>
          <a:lstStyle/>
          <a:p>
            <a:pPr indent="0" algn="ctr">
              <a:buNone/>
            </a:pPr>
            <a:r>
              <a:rPr lang="en-IN" sz="1400" dirty="0" smtClean="0">
                <a:latin typeface="+mj-lt"/>
              </a:rPr>
              <a:t>We are pleased to announce that on </a:t>
            </a:r>
            <a:r>
              <a:rPr lang="en-IN" sz="1400" b="1" dirty="0" smtClean="0">
                <a:latin typeface="+mj-lt"/>
              </a:rPr>
              <a:t>22nd November 2024</a:t>
            </a:r>
            <a:r>
              <a:rPr lang="en-IN" sz="1400" dirty="0" smtClean="0">
                <a:latin typeface="+mj-lt"/>
              </a:rPr>
              <a:t>, </a:t>
            </a:r>
            <a:r>
              <a:rPr lang="en-IN" sz="1400" b="1" dirty="0" err="1" smtClean="0">
                <a:latin typeface="+mj-lt"/>
              </a:rPr>
              <a:t>Strucxial</a:t>
            </a:r>
            <a:r>
              <a:rPr lang="en-IN" sz="1400" b="1" dirty="0" smtClean="0">
                <a:latin typeface="+mj-lt"/>
              </a:rPr>
              <a:t> Projects Consultants</a:t>
            </a:r>
            <a:r>
              <a:rPr lang="en-IN" sz="1400" dirty="0" smtClean="0">
                <a:latin typeface="+mj-lt"/>
              </a:rPr>
              <a:t> successfully signed a </a:t>
            </a:r>
            <a:r>
              <a:rPr lang="en-IN" sz="1400" b="1" dirty="0" smtClean="0">
                <a:latin typeface="+mj-lt"/>
              </a:rPr>
              <a:t>Memorandum of Understanding (MOU)</a:t>
            </a:r>
            <a:r>
              <a:rPr lang="en-IN" sz="1400" dirty="0" smtClean="0">
                <a:latin typeface="+mj-lt"/>
              </a:rPr>
              <a:t> with </a:t>
            </a:r>
            <a:r>
              <a:rPr lang="en-IN" sz="1400" b="1" dirty="0" smtClean="0">
                <a:latin typeface="+mj-lt"/>
              </a:rPr>
              <a:t>Swami Vivekananda University</a:t>
            </a:r>
            <a:r>
              <a:rPr lang="en-IN" sz="1400" dirty="0" smtClean="0">
                <a:latin typeface="+mj-lt"/>
              </a:rPr>
              <a:t>. </a:t>
            </a:r>
            <a:r>
              <a:rPr lang="en-IN" sz="1400" dirty="0" err="1" smtClean="0">
                <a:latin typeface="+mj-lt"/>
              </a:rPr>
              <a:t>Mr.</a:t>
            </a:r>
            <a:r>
              <a:rPr lang="en-IN" sz="1400" dirty="0">
                <a:latin typeface="+mj-lt"/>
              </a:rPr>
              <a:t> </a:t>
            </a:r>
            <a:r>
              <a:rPr lang="en-IN" sz="1400" dirty="0" err="1" smtClean="0">
                <a:latin typeface="+mj-lt"/>
              </a:rPr>
              <a:t>S.Maitra</a:t>
            </a:r>
            <a:r>
              <a:rPr lang="en-IN" sz="1400" dirty="0" smtClean="0">
                <a:latin typeface="+mj-lt"/>
              </a:rPr>
              <a:t>(Founder &amp; Project Co-ordinator) along with </a:t>
            </a:r>
            <a:r>
              <a:rPr lang="en-IN" sz="1400" dirty="0" err="1" smtClean="0">
                <a:latin typeface="+mj-lt"/>
              </a:rPr>
              <a:t>Mr.H.Majumder</a:t>
            </a:r>
            <a:r>
              <a:rPr lang="en-IN" sz="1400" dirty="0" smtClean="0">
                <a:latin typeface="+mj-lt"/>
              </a:rPr>
              <a:t>(Senior Structure Manager) represent </a:t>
            </a:r>
            <a:r>
              <a:rPr lang="en-IN" sz="1400" dirty="0" err="1" smtClean="0">
                <a:latin typeface="+mj-lt"/>
              </a:rPr>
              <a:t>Strucxial</a:t>
            </a:r>
            <a:r>
              <a:rPr lang="en-IN" sz="1400" dirty="0" smtClean="0">
                <a:latin typeface="+mj-lt"/>
              </a:rPr>
              <a:t> Projects Consultants and </a:t>
            </a:r>
            <a:r>
              <a:rPr lang="en-IN" sz="1400" dirty="0" err="1" smtClean="0">
                <a:latin typeface="+mj-lt"/>
              </a:rPr>
              <a:t>Dr.S.K.Dey,Vice</a:t>
            </a:r>
            <a:r>
              <a:rPr lang="en-IN" sz="1400" dirty="0">
                <a:latin typeface="+mj-lt"/>
              </a:rPr>
              <a:t> </a:t>
            </a:r>
            <a:r>
              <a:rPr lang="en-IN" sz="1400" dirty="0" smtClean="0">
                <a:latin typeface="+mj-lt"/>
              </a:rPr>
              <a:t>Chancellor represent Swami Vivekananda University. </a:t>
            </a:r>
            <a:r>
              <a:rPr lang="en-IN" sz="1400" b="0" strike="noStrike" spc="-1" dirty="0" smtClean="0">
                <a:solidFill>
                  <a:schemeClr val="dk1"/>
                </a:solidFill>
                <a:latin typeface="+mj-lt"/>
                <a:ea typeface="Manrope"/>
              </a:rPr>
              <a:t>This </a:t>
            </a:r>
            <a:r>
              <a:rPr lang="en-IN" sz="1400" b="0" strike="noStrike" spc="-1" dirty="0" smtClean="0">
                <a:solidFill>
                  <a:schemeClr val="dk1"/>
                </a:solidFill>
                <a:latin typeface="+mj-lt"/>
                <a:ea typeface="Manrope"/>
              </a:rPr>
              <a:t>significant agreement reflects a shared commitment to work together in advancing technical education, providing real-world training, and creating new opportunities for students to build successful careers in the engineering and technology sectors.</a:t>
            </a:r>
            <a:endParaRPr lang="en-US" sz="1400" b="0" strike="noStrike" spc="-1" dirty="0">
              <a:solidFill>
                <a:schemeClr val="dk1"/>
              </a:solidFill>
              <a:latin typeface="+mj-lt"/>
              <a:ea typeface="Manrope"/>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625500"/>
            <a:ext cx="648072" cy="504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 name="Google Shape;529;p35"/>
          <p:cNvGrpSpPr/>
          <p:nvPr/>
        </p:nvGrpSpPr>
        <p:grpSpPr>
          <a:xfrm>
            <a:off x="3973437" y="0"/>
            <a:ext cx="5164200" cy="5143320"/>
            <a:chOff x="3979080" y="6840"/>
            <a:chExt cx="5164200" cy="5143320"/>
          </a:xfrm>
        </p:grpSpPr>
        <p:sp>
          <p:nvSpPr>
            <p:cNvPr id="390" name="Google Shape;530;p35"/>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391" name="Google Shape;531;p35"/>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 name="Google Shape;532;p35"/>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 name="Google Shape;533;p35"/>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 name="Google Shape;534;p35"/>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 name="Google Shape;535;p35"/>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96" name="PlaceHolder 1"/>
          <p:cNvSpPr>
            <a:spLocks noGrp="1"/>
          </p:cNvSpPr>
          <p:nvPr>
            <p:ph type="title"/>
          </p:nvPr>
        </p:nvSpPr>
        <p:spPr>
          <a:xfrm>
            <a:off x="1115616" y="733151"/>
            <a:ext cx="4409640" cy="621897"/>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800" b="1" strike="noStrike" spc="-1" dirty="0">
                <a:solidFill>
                  <a:schemeClr val="dk1"/>
                </a:solidFill>
                <a:latin typeface="Archivo Black"/>
                <a:ea typeface="Archivo Black"/>
              </a:rPr>
              <a:t>MoU </a:t>
            </a:r>
            <a:r>
              <a:rPr lang="en" sz="2800" b="1" strike="noStrike" spc="-1" dirty="0" smtClean="0">
                <a:solidFill>
                  <a:schemeClr val="dk1"/>
                </a:solidFill>
                <a:latin typeface="Archivo Black"/>
                <a:ea typeface="Archivo Black"/>
              </a:rPr>
              <a:t>Objectives</a:t>
            </a:r>
            <a:endParaRPr lang="fr-FR" sz="2800" b="1" strike="noStrike" spc="-1" dirty="0">
              <a:solidFill>
                <a:schemeClr val="dk1"/>
              </a:solidFill>
              <a:latin typeface="Arial"/>
            </a:endParaRPr>
          </a:p>
        </p:txBody>
      </p:sp>
      <p:sp>
        <p:nvSpPr>
          <p:cNvPr id="397" name="PlaceHolder 2"/>
          <p:cNvSpPr>
            <a:spLocks noGrp="1"/>
          </p:cNvSpPr>
          <p:nvPr>
            <p:ph type="subTitle"/>
          </p:nvPr>
        </p:nvSpPr>
        <p:spPr>
          <a:xfrm>
            <a:off x="179512" y="2494822"/>
            <a:ext cx="5184576" cy="1733112"/>
          </a:xfrm>
          <a:prstGeom prst="rect">
            <a:avLst/>
          </a:prstGeom>
          <a:noFill/>
          <a:ln w="0">
            <a:noFill/>
          </a:ln>
        </p:spPr>
        <p:txBody>
          <a:bodyPr lIns="91440" tIns="91440" rIns="91440" bIns="91440" anchor="t">
            <a:normAutofit/>
          </a:bodyPr>
          <a:lstStyle/>
          <a:p>
            <a:pPr marL="285750" indent="-285750" algn="ctr">
              <a:buFont typeface="+mj-lt"/>
              <a:buAutoNum type="romanUcPeriod"/>
            </a:pPr>
            <a:r>
              <a:rPr lang="en-IN" sz="1200" b="1" strike="noStrike" spc="-1" dirty="0" smtClean="0">
                <a:solidFill>
                  <a:schemeClr val="dk1"/>
                </a:solidFill>
                <a:latin typeface="Manrope"/>
                <a:ea typeface="Manrope"/>
              </a:rPr>
              <a:t>Shared Vision</a:t>
            </a:r>
            <a:r>
              <a:rPr lang="en-IN" sz="1200" b="0" strike="noStrike" spc="-1" dirty="0" smtClean="0">
                <a:solidFill>
                  <a:schemeClr val="dk1"/>
                </a:solidFill>
                <a:latin typeface="Manrope"/>
                <a:ea typeface="Manrope"/>
              </a:rPr>
              <a:t>: Commitment to advancing technical education, real-world training, and career opportunities.</a:t>
            </a:r>
          </a:p>
          <a:p>
            <a:pPr marL="285750" indent="-285750" algn="ctr">
              <a:buFont typeface="+mj-lt"/>
              <a:buAutoNum type="romanUcPeriod"/>
            </a:pPr>
            <a:endParaRPr lang="en-IN" sz="1200" b="0" strike="noStrike" spc="-1" dirty="0" smtClean="0">
              <a:solidFill>
                <a:schemeClr val="dk1"/>
              </a:solidFill>
              <a:latin typeface="Manrope"/>
              <a:ea typeface="Manrope"/>
            </a:endParaRPr>
          </a:p>
          <a:p>
            <a:pPr marL="285750" indent="-285750" algn="ctr">
              <a:buFont typeface="+mj-lt"/>
              <a:buAutoNum type="romanUcPeriod"/>
            </a:pPr>
            <a:r>
              <a:rPr lang="en-IN" sz="1200" b="1" strike="noStrike" spc="-1" dirty="0" smtClean="0">
                <a:solidFill>
                  <a:schemeClr val="dk1"/>
                </a:solidFill>
                <a:latin typeface="Manrope"/>
                <a:ea typeface="Manrope"/>
              </a:rPr>
              <a:t>Strategic Collaboration</a:t>
            </a:r>
            <a:r>
              <a:rPr lang="en-IN" sz="1200" b="0" strike="noStrike" spc="-1" dirty="0" smtClean="0">
                <a:solidFill>
                  <a:schemeClr val="dk1"/>
                </a:solidFill>
                <a:latin typeface="Manrope"/>
                <a:ea typeface="Manrope"/>
              </a:rPr>
              <a:t>:</a:t>
            </a:r>
            <a:r>
              <a:rPr lang="en-IN" sz="1200" spc="-1" dirty="0" smtClean="0">
                <a:solidFill>
                  <a:schemeClr val="dk1"/>
                </a:solidFill>
                <a:latin typeface="Manrope"/>
                <a:ea typeface="Manrope"/>
              </a:rPr>
              <a:t> </a:t>
            </a:r>
            <a:r>
              <a:rPr lang="en-IN" sz="1200" b="0" strike="noStrike" spc="-1" dirty="0" smtClean="0">
                <a:solidFill>
                  <a:schemeClr val="dk1"/>
                </a:solidFill>
                <a:latin typeface="Manrope"/>
                <a:ea typeface="Manrope"/>
              </a:rPr>
              <a:t>Merging academic excellence with industry    expertise for mutual growth.</a:t>
            </a:r>
          </a:p>
          <a:p>
            <a:pPr marL="285750" indent="-285750" algn="ctr">
              <a:buFont typeface="+mj-lt"/>
              <a:buAutoNum type="romanUcPeriod"/>
            </a:pPr>
            <a:endParaRPr lang="en-IN" sz="1200" b="0" strike="noStrike" spc="-1" dirty="0" smtClean="0">
              <a:solidFill>
                <a:schemeClr val="dk1"/>
              </a:solidFill>
              <a:latin typeface="Manrope"/>
              <a:ea typeface="Manrope"/>
            </a:endParaRPr>
          </a:p>
          <a:p>
            <a:pPr marL="285750" indent="-285750" algn="ctr">
              <a:buFont typeface="+mj-lt"/>
              <a:buAutoNum type="romanUcPeriod"/>
            </a:pPr>
            <a:r>
              <a:rPr lang="en-IN" sz="1200" b="1" strike="noStrike" spc="-1" dirty="0" smtClean="0">
                <a:solidFill>
                  <a:schemeClr val="dk1"/>
                </a:solidFill>
                <a:latin typeface="Manrope"/>
                <a:ea typeface="Manrope"/>
              </a:rPr>
              <a:t>Innovation and Talent Development</a:t>
            </a:r>
            <a:r>
              <a:rPr lang="en-IN" sz="1200" b="0" strike="noStrike" spc="-1" dirty="0" smtClean="0">
                <a:solidFill>
                  <a:schemeClr val="dk1"/>
                </a:solidFill>
                <a:latin typeface="Manrope"/>
                <a:ea typeface="Manrope"/>
              </a:rPr>
              <a:t>:</a:t>
            </a:r>
            <a:r>
              <a:rPr lang="en-IN" sz="1200" spc="-1" dirty="0">
                <a:solidFill>
                  <a:schemeClr val="dk1"/>
                </a:solidFill>
                <a:latin typeface="Manrope"/>
                <a:ea typeface="Manrope"/>
              </a:rPr>
              <a:t> </a:t>
            </a:r>
            <a:r>
              <a:rPr lang="en-IN" sz="1200" b="0" strike="noStrike" spc="-1" dirty="0" smtClean="0">
                <a:solidFill>
                  <a:schemeClr val="dk1"/>
                </a:solidFill>
                <a:latin typeface="Manrope"/>
                <a:ea typeface="Manrope"/>
              </a:rPr>
              <a:t>Empowering students through innovation-driven learning and career pathways.</a:t>
            </a:r>
            <a:endParaRPr lang="en-US" sz="1200" b="0" strike="noStrike" spc="-1" dirty="0">
              <a:solidFill>
                <a:schemeClr val="dk1"/>
              </a:solidFill>
              <a:latin typeface="Manrope"/>
              <a:ea typeface="Manrope"/>
            </a:endParaRPr>
          </a:p>
        </p:txBody>
      </p:sp>
      <p:sp>
        <p:nvSpPr>
          <p:cNvPr id="398" name="PlaceHolder 3"/>
          <p:cNvSpPr>
            <a:spLocks noGrp="1"/>
          </p:cNvSpPr>
          <p:nvPr>
            <p:ph type="title"/>
          </p:nvPr>
        </p:nvSpPr>
        <p:spPr>
          <a:xfrm>
            <a:off x="467544" y="1563638"/>
            <a:ext cx="5184576" cy="576064"/>
          </a:xfrm>
          <a:prstGeom prst="rect">
            <a:avLst/>
          </a:prstGeom>
          <a:ln/>
        </p:spPr>
        <p:style>
          <a:lnRef idx="1">
            <a:schemeClr val="accent6"/>
          </a:lnRef>
          <a:fillRef idx="2">
            <a:schemeClr val="accent6"/>
          </a:fillRef>
          <a:effectRef idx="1">
            <a:schemeClr val="accent6"/>
          </a:effectRef>
          <a:fontRef idx="minor">
            <a:schemeClr val="dk1"/>
          </a:fontRef>
        </p:style>
        <p:txBody>
          <a:bodyPr lIns="91440" tIns="91440" rIns="91440" bIns="91440" anchor="ctr">
            <a:noAutofit/>
          </a:bodyPr>
          <a:lstStyle/>
          <a:p>
            <a:pPr indent="0" algn="ctr">
              <a:lnSpc>
                <a:spcPct val="100000"/>
              </a:lnSpc>
              <a:buNone/>
              <a:tabLst>
                <a:tab pos="0" algn="l"/>
              </a:tabLst>
            </a:pPr>
            <a:r>
              <a:rPr lang="en-IN" sz="1400" u="sng" spc="-1" dirty="0">
                <a:latin typeface="+mj-lt"/>
              </a:rPr>
              <a:t>Today marks a significant milestone as </a:t>
            </a:r>
            <a:r>
              <a:rPr lang="en-IN" sz="1400" u="sng" spc="-1" dirty="0" err="1">
                <a:latin typeface="+mj-lt"/>
              </a:rPr>
              <a:t>Strucxial</a:t>
            </a:r>
            <a:r>
              <a:rPr lang="en-IN" sz="1400" u="sng" spc="-1" dirty="0">
                <a:latin typeface="+mj-lt"/>
              </a:rPr>
              <a:t> Projects Consultants and SVU </a:t>
            </a:r>
            <a:r>
              <a:rPr lang="en-IN" sz="1400" u="sng" spc="-1" dirty="0" smtClean="0">
                <a:latin typeface="+mj-lt"/>
              </a:rPr>
              <a:t> </a:t>
            </a:r>
            <a:r>
              <a:rPr lang="en-IN" sz="1400" u="sng" spc="-1" dirty="0">
                <a:latin typeface="+mj-lt"/>
              </a:rPr>
              <a:t>join forces to drive technical education and real-world training. </a:t>
            </a:r>
            <a:endParaRPr lang="fr-FR" sz="1400" b="0" u="sng" strike="noStrike" spc="-1" dirty="0">
              <a:solidFill>
                <a:schemeClr val="dk1"/>
              </a:solidFill>
              <a:latin typeface="+mj-lt"/>
            </a:endParaRPr>
          </a:p>
        </p:txBody>
      </p:sp>
      <p:grpSp>
        <p:nvGrpSpPr>
          <p:cNvPr id="400" name="Google Shape;540;p35"/>
          <p:cNvGrpSpPr/>
          <p:nvPr/>
        </p:nvGrpSpPr>
        <p:grpSpPr>
          <a:xfrm>
            <a:off x="5405170" y="1044230"/>
            <a:ext cx="3160080" cy="3290760"/>
            <a:chOff x="5405400" y="1044360"/>
            <a:chExt cx="3160080" cy="3290760"/>
          </a:xfrm>
        </p:grpSpPr>
        <p:sp>
          <p:nvSpPr>
            <p:cNvPr id="401" name="Google Shape;541;p35"/>
            <p:cNvSpPr/>
            <p:nvPr/>
          </p:nvSpPr>
          <p:spPr>
            <a:xfrm rot="18900000">
              <a:off x="767484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2" name="Google Shape;542;p35"/>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463" y="2028170"/>
            <a:ext cx="2886973" cy="2567640"/>
          </a:xfrm>
          <a:prstGeom prst="rect">
            <a:avLst/>
          </a:prstGeom>
          <a:effectLst>
            <a:outerShdw blurRad="50800" dist="38100" dir="16200000"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548127"/>
            <a:ext cx="665380" cy="479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p:cNvSpPr>
          <p:nvPr>
            <p:ph type="title"/>
          </p:nvPr>
        </p:nvSpPr>
        <p:spPr>
          <a:xfrm>
            <a:off x="467544" y="130360"/>
            <a:ext cx="6990840" cy="264207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800" b="0" strike="noStrike" spc="-1" dirty="0" smtClean="0">
                <a:solidFill>
                  <a:schemeClr val="dk1"/>
                </a:solidFill>
                <a:latin typeface="Archivo Black"/>
                <a:ea typeface="Archivo Black"/>
              </a:rPr>
              <a:t/>
            </a:r>
            <a:br>
              <a:rPr lang="en" sz="2800" b="0" strike="noStrike" spc="-1" dirty="0" smtClean="0">
                <a:solidFill>
                  <a:schemeClr val="dk1"/>
                </a:solidFill>
                <a:latin typeface="Archivo Black"/>
                <a:ea typeface="Archivo Black"/>
              </a:rPr>
            </a:br>
            <a:r>
              <a:rPr lang="en" sz="2800" b="1" strike="noStrike" spc="-1" dirty="0" smtClean="0">
                <a:solidFill>
                  <a:schemeClr val="dk1"/>
                </a:solidFill>
                <a:latin typeface="Archivo Black"/>
                <a:ea typeface="Archivo Black"/>
              </a:rPr>
              <a:t>Technical </a:t>
            </a:r>
            <a:r>
              <a:rPr lang="en" sz="2800" b="1" strike="noStrike" spc="-1" dirty="0">
                <a:solidFill>
                  <a:schemeClr val="dk1"/>
                </a:solidFill>
                <a:latin typeface="Archivo Black"/>
                <a:ea typeface="Archivo Black"/>
              </a:rPr>
              <a:t>Support via University Labs</a:t>
            </a:r>
            <a:endParaRPr lang="fr-FR" sz="2800" b="1" strike="noStrike" spc="-1" dirty="0">
              <a:solidFill>
                <a:schemeClr val="dk1"/>
              </a:solidFill>
              <a:latin typeface="Arial"/>
            </a:endParaRPr>
          </a:p>
        </p:txBody>
      </p:sp>
      <p:sp>
        <p:nvSpPr>
          <p:cNvPr id="404" name="PlaceHolder 2"/>
          <p:cNvSpPr>
            <a:spLocks noGrp="1"/>
          </p:cNvSpPr>
          <p:nvPr>
            <p:ph type="subTitle"/>
          </p:nvPr>
        </p:nvSpPr>
        <p:spPr>
          <a:xfrm>
            <a:off x="714240" y="1981080"/>
            <a:ext cx="4704840" cy="2476080"/>
          </a:xfrm>
          <a:prstGeom prst="rect">
            <a:avLst/>
          </a:prstGeom>
          <a:noFill/>
          <a:ln w="0">
            <a:noFill/>
          </a:ln>
        </p:spPr>
        <p:txBody>
          <a:bodyPr lIns="91440" tIns="91440" rIns="91440" bIns="91440" anchor="t">
            <a:normAutofit/>
          </a:bodyPr>
          <a:lstStyle/>
          <a:p>
            <a:pPr marL="228600" indent="-228600">
              <a:buFont typeface="+mj-lt"/>
              <a:buAutoNum type="arabicPeriod"/>
            </a:pPr>
            <a:r>
              <a:rPr lang="en-IN" sz="1200" b="1" dirty="0">
                <a:latin typeface="Manrope"/>
              </a:rPr>
              <a:t>Access to Advanced Labs:</a:t>
            </a:r>
            <a:r>
              <a:rPr lang="en-IN" sz="1200" dirty="0">
                <a:latin typeface="Manrope"/>
              </a:rPr>
              <a:t> </a:t>
            </a:r>
            <a:r>
              <a:rPr lang="en-IN" sz="1200" dirty="0" err="1">
                <a:latin typeface="Manrope"/>
              </a:rPr>
              <a:t>Strucxial</a:t>
            </a:r>
            <a:r>
              <a:rPr lang="en-IN" sz="1200" dirty="0">
                <a:latin typeface="Manrope"/>
              </a:rPr>
              <a:t> Projects Consultants to utilize SVU’s state-of-the-art engineering labs for research and development</a:t>
            </a:r>
            <a:r>
              <a:rPr lang="en-IN" sz="1200" dirty="0" smtClean="0">
                <a:latin typeface="Manrope"/>
              </a:rPr>
              <a:t>.</a:t>
            </a:r>
          </a:p>
          <a:p>
            <a:pPr marL="228600" indent="-228600">
              <a:buFont typeface="+mj-lt"/>
              <a:buAutoNum type="arabicPeriod"/>
            </a:pPr>
            <a:endParaRPr lang="en-IN" sz="1200" dirty="0">
              <a:latin typeface="Manrope"/>
            </a:endParaRPr>
          </a:p>
          <a:p>
            <a:pPr marL="228600" indent="-228600">
              <a:buFont typeface="+mj-lt"/>
              <a:buAutoNum type="arabicPeriod"/>
            </a:pPr>
            <a:r>
              <a:rPr lang="en-IN" sz="1200" b="1" dirty="0" smtClean="0">
                <a:latin typeface="Manrope"/>
              </a:rPr>
              <a:t>Applied </a:t>
            </a:r>
            <a:r>
              <a:rPr lang="en-IN" sz="1200" b="1" dirty="0">
                <a:latin typeface="Manrope"/>
              </a:rPr>
              <a:t>Research and Testing:</a:t>
            </a:r>
            <a:r>
              <a:rPr lang="en-IN" sz="1200" dirty="0">
                <a:latin typeface="Manrope"/>
              </a:rPr>
              <a:t> Real-world investigations and project testing using cutting-edge university facilities</a:t>
            </a:r>
            <a:r>
              <a:rPr lang="en-IN" sz="1200" dirty="0" smtClean="0">
                <a:latin typeface="Manrope"/>
              </a:rPr>
              <a:t>.</a:t>
            </a:r>
          </a:p>
          <a:p>
            <a:pPr marL="228600" indent="-228600">
              <a:buFont typeface="+mj-lt"/>
              <a:buAutoNum type="arabicPeriod"/>
            </a:pPr>
            <a:endParaRPr lang="en-IN" sz="1200" dirty="0">
              <a:latin typeface="Manrope"/>
            </a:endParaRPr>
          </a:p>
          <a:p>
            <a:pPr marL="228600" indent="-228600">
              <a:buFont typeface="+mj-lt"/>
              <a:buAutoNum type="arabicPeriod"/>
            </a:pPr>
            <a:r>
              <a:rPr lang="en-IN" sz="1200" b="1" dirty="0">
                <a:latin typeface="Manrope"/>
              </a:rPr>
              <a:t>Bridging Theory and Practice:</a:t>
            </a:r>
            <a:r>
              <a:rPr lang="en-IN" sz="1200" dirty="0">
                <a:latin typeface="Manrope"/>
              </a:rPr>
              <a:t> Integration of academic knowledge with industrial applications to foster innovation</a:t>
            </a:r>
            <a:r>
              <a:rPr lang="en-IN" sz="1200" dirty="0"/>
              <a:t>.</a:t>
            </a:r>
          </a:p>
        </p:txBody>
      </p:sp>
      <p:sp>
        <p:nvSpPr>
          <p:cNvPr id="2" name="Rectangle 1"/>
          <p:cNvSpPr/>
          <p:nvPr/>
        </p:nvSpPr>
        <p:spPr>
          <a:xfrm>
            <a:off x="1276351" y="1203598"/>
            <a:ext cx="4572000" cy="861774"/>
          </a:xfrm>
          <a:prstGeom prst="rect">
            <a:avLst/>
          </a:prstGeom>
        </p:spPr>
        <p:txBody>
          <a:bodyPr>
            <a:spAutoFit/>
          </a:bodyPr>
          <a:lstStyle/>
          <a:p>
            <a:r>
              <a:rPr lang="en-IN" sz="1400" u="sng" dirty="0">
                <a:latin typeface="+mj-lt"/>
              </a:rPr>
              <a:t>Enhancing Technical Capabilities through Collaboration</a:t>
            </a:r>
          </a:p>
          <a:p>
            <a:r>
              <a:rPr lang="en-IN" dirty="0"/>
              <a:t/>
            </a:r>
            <a:br>
              <a:rPr lang="en-IN" dirty="0"/>
            </a:b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617147"/>
            <a:ext cx="640071" cy="504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p:cNvSpPr>
          <p:nvPr>
            <p:ph type="title"/>
          </p:nvPr>
        </p:nvSpPr>
        <p:spPr>
          <a:xfrm>
            <a:off x="714240" y="1009800"/>
            <a:ext cx="6990840" cy="8186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800" b="1" strike="noStrike" spc="-1" dirty="0">
                <a:solidFill>
                  <a:schemeClr val="dk1"/>
                </a:solidFill>
                <a:latin typeface="Archivo Black"/>
                <a:ea typeface="Archivo Black"/>
              </a:rPr>
              <a:t>Training Programs for Students</a:t>
            </a:r>
            <a:endParaRPr lang="fr-FR" sz="2800" b="1" strike="noStrike" spc="-1" dirty="0">
              <a:solidFill>
                <a:schemeClr val="dk1"/>
              </a:solidFill>
              <a:latin typeface="Arial"/>
            </a:endParaRPr>
          </a:p>
        </p:txBody>
      </p:sp>
      <p:sp>
        <p:nvSpPr>
          <p:cNvPr id="406" name="PlaceHolder 2"/>
          <p:cNvSpPr>
            <a:spLocks noGrp="1"/>
          </p:cNvSpPr>
          <p:nvPr>
            <p:ph type="subTitle"/>
          </p:nvPr>
        </p:nvSpPr>
        <p:spPr>
          <a:xfrm>
            <a:off x="1403648" y="2211710"/>
            <a:ext cx="4824536" cy="1944216"/>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dirty="0" smtClean="0">
                <a:solidFill>
                  <a:schemeClr val="dk1"/>
                </a:solidFill>
                <a:latin typeface="Manrope"/>
                <a:ea typeface="Manrope"/>
              </a:rPr>
              <a:t>.</a:t>
            </a:r>
            <a:endParaRPr lang="en-US" sz="1400" b="0" strike="noStrike" spc="-1" dirty="0">
              <a:solidFill>
                <a:srgbClr val="000000"/>
              </a:solidFill>
              <a:latin typeface="OpenSymbol"/>
            </a:endParaRPr>
          </a:p>
        </p:txBody>
      </p:sp>
      <p:sp>
        <p:nvSpPr>
          <p:cNvPr id="2" name="Rectangle 1"/>
          <p:cNvSpPr/>
          <p:nvPr/>
        </p:nvSpPr>
        <p:spPr>
          <a:xfrm>
            <a:off x="1403648" y="1635646"/>
            <a:ext cx="4572000" cy="307777"/>
          </a:xfrm>
          <a:prstGeom prst="rect">
            <a:avLst/>
          </a:prstGeom>
        </p:spPr>
        <p:txBody>
          <a:bodyPr>
            <a:spAutoFit/>
          </a:bodyPr>
          <a:lstStyle/>
          <a:p>
            <a:r>
              <a:rPr lang="en-IN" sz="1400" u="sng" dirty="0" smtClean="0">
                <a:latin typeface="+mj-lt"/>
              </a:rPr>
              <a:t>Bridging Academic Learning with Industry Skills</a:t>
            </a:r>
            <a:endParaRPr lang="en-IN" sz="1400" u="sng" dirty="0">
              <a:latin typeface="+mj-lt"/>
            </a:endParaRPr>
          </a:p>
        </p:txBody>
      </p:sp>
      <p:sp>
        <p:nvSpPr>
          <p:cNvPr id="3" name="Rectangle 2"/>
          <p:cNvSpPr/>
          <p:nvPr/>
        </p:nvSpPr>
        <p:spPr>
          <a:xfrm>
            <a:off x="755576" y="2643758"/>
            <a:ext cx="6192688" cy="1569660"/>
          </a:xfrm>
          <a:prstGeom prst="rect">
            <a:avLst/>
          </a:prstGeom>
        </p:spPr>
        <p:txBody>
          <a:bodyPr wrap="square">
            <a:spAutoFit/>
          </a:bodyPr>
          <a:lstStyle/>
          <a:p>
            <a:pPr marL="285750" indent="-285750">
              <a:buFont typeface="+mj-lt"/>
              <a:buAutoNum type="romanLcPeriod"/>
            </a:pPr>
            <a:r>
              <a:rPr lang="en-IN" sz="1200" b="1" dirty="0" smtClean="0">
                <a:latin typeface="Manrope"/>
              </a:rPr>
              <a:t>Specialized Training Modules</a:t>
            </a:r>
            <a:r>
              <a:rPr lang="en-IN" sz="1200" dirty="0" smtClean="0">
                <a:latin typeface="Manrope"/>
              </a:rPr>
              <a:t>: Designing and delivering practical skill-based programs aligned with industry standards.</a:t>
            </a:r>
          </a:p>
          <a:p>
            <a:pPr marL="285750" indent="-285750">
              <a:buFont typeface="+mj-lt"/>
              <a:buAutoNum type="romanLcPeriod"/>
            </a:pPr>
            <a:endParaRPr lang="en-IN" sz="1200" dirty="0" smtClean="0">
              <a:latin typeface="Manrope"/>
            </a:endParaRPr>
          </a:p>
          <a:p>
            <a:pPr marL="285750" indent="-285750">
              <a:buFont typeface="+mj-lt"/>
              <a:buAutoNum type="romanLcPeriod"/>
            </a:pPr>
            <a:r>
              <a:rPr lang="en-IN" sz="1200" b="1" dirty="0" smtClean="0">
                <a:latin typeface="Manrope"/>
              </a:rPr>
              <a:t>Internships and Workshops</a:t>
            </a:r>
            <a:r>
              <a:rPr lang="en-IN" sz="1200" dirty="0" smtClean="0">
                <a:latin typeface="Manrope"/>
              </a:rPr>
              <a:t>: Hands-on learning experiences through internships, project work, and interactive sessions.</a:t>
            </a:r>
          </a:p>
          <a:p>
            <a:pPr marL="285750" indent="-285750">
              <a:buFont typeface="+mj-lt"/>
              <a:buAutoNum type="romanLcPeriod"/>
            </a:pPr>
            <a:endParaRPr lang="en-IN" sz="1200" dirty="0" smtClean="0">
              <a:latin typeface="Manrope"/>
            </a:endParaRPr>
          </a:p>
          <a:p>
            <a:pPr marL="285750" indent="-285750">
              <a:buFont typeface="+mj-lt"/>
              <a:buAutoNum type="romanLcPeriod"/>
            </a:pPr>
            <a:r>
              <a:rPr lang="en-IN" sz="1200" b="1" dirty="0" smtClean="0">
                <a:latin typeface="Manrope"/>
              </a:rPr>
              <a:t>Guest Lectures by Experts</a:t>
            </a:r>
            <a:r>
              <a:rPr lang="en-IN" sz="1200" dirty="0" smtClean="0">
                <a:latin typeface="Manrope"/>
              </a:rPr>
              <a:t>: Engaging students with insights from leading industry professionals to broaden perspectives.</a:t>
            </a:r>
            <a:endParaRPr lang="en-IN" sz="1200" dirty="0">
              <a:latin typeface="Manrope"/>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07" y="4639444"/>
            <a:ext cx="504056" cy="504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7" name="Google Shape;830;p46"/>
          <p:cNvGrpSpPr/>
          <p:nvPr/>
        </p:nvGrpSpPr>
        <p:grpSpPr>
          <a:xfrm>
            <a:off x="4644000" y="-1800"/>
            <a:ext cx="4500000" cy="4366800"/>
            <a:chOff x="4644000" y="-1800"/>
            <a:chExt cx="4500000" cy="4366800"/>
          </a:xfrm>
        </p:grpSpPr>
        <p:sp>
          <p:nvSpPr>
            <p:cNvPr id="408" name="Google Shape;831;p46"/>
            <p:cNvSpPr/>
            <p:nvPr/>
          </p:nvSpPr>
          <p:spPr>
            <a:xfrm rot="10800000">
              <a:off x="4714560" y="-1800"/>
              <a:ext cx="4429440" cy="436680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09" name="Google Shape;832;p46"/>
            <p:cNvSpPr/>
            <p:nvPr/>
          </p:nvSpPr>
          <p:spPr>
            <a:xfrm rot="13500000" flipH="1">
              <a:off x="7674840" y="372996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833;p46"/>
            <p:cNvSpPr/>
            <p:nvPr/>
          </p:nvSpPr>
          <p:spPr>
            <a:xfrm rot="13499400" flipH="1">
              <a:off x="4984920" y="154620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834;p46"/>
            <p:cNvSpPr/>
            <p:nvPr/>
          </p:nvSpPr>
          <p:spPr>
            <a:xfrm rot="13499400" flipH="1">
              <a:off x="7200720" y="2135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2" name="Google Shape;835;p46"/>
            <p:cNvSpPr/>
            <p:nvPr/>
          </p:nvSpPr>
          <p:spPr>
            <a:xfrm rot="13499400" flipH="1">
              <a:off x="7200000" y="30513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3" name="Google Shape;836;p46"/>
            <p:cNvSpPr/>
            <p:nvPr/>
          </p:nvSpPr>
          <p:spPr>
            <a:xfrm rot="13499400" flipH="1">
              <a:off x="5127120" y="8211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 name="Google Shape;837;p46"/>
            <p:cNvSpPr/>
            <p:nvPr/>
          </p:nvSpPr>
          <p:spPr>
            <a:xfrm rot="10800000" flipH="1">
              <a:off x="4644000" y="73728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 name="Google Shape;838;p46"/>
            <p:cNvSpPr/>
            <p:nvPr/>
          </p:nvSpPr>
          <p:spPr>
            <a:xfrm rot="13500000" flipH="1">
              <a:off x="6245640" y="80604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16" name="PlaceHolder 1"/>
          <p:cNvSpPr>
            <a:spLocks noGrp="1"/>
          </p:cNvSpPr>
          <p:nvPr>
            <p:ph type="title"/>
          </p:nvPr>
        </p:nvSpPr>
        <p:spPr>
          <a:xfrm>
            <a:off x="723960" y="1219320"/>
            <a:ext cx="4276440" cy="416326"/>
          </a:xfrm>
          <a:prstGeom prst="rect">
            <a:avLst/>
          </a:prstGeom>
          <a:noFill/>
          <a:ln w="0">
            <a:noFill/>
          </a:ln>
        </p:spPr>
        <p:txBody>
          <a:bodyPr lIns="91440" tIns="91440" rIns="91440" bIns="91440" anchor="b">
            <a:noAutofit/>
          </a:bodyPr>
          <a:lstStyle/>
          <a:p>
            <a:pPr indent="0">
              <a:lnSpc>
                <a:spcPct val="100000"/>
              </a:lnSpc>
              <a:buNone/>
              <a:tabLst>
                <a:tab pos="0" algn="l"/>
              </a:tabLst>
            </a:pPr>
            <a:r>
              <a:rPr lang="en" sz="2800" b="1" strike="noStrike" spc="-1" dirty="0">
                <a:solidFill>
                  <a:schemeClr val="dk1"/>
                </a:solidFill>
                <a:latin typeface="Archivo Black"/>
                <a:ea typeface="Archivo Black"/>
              </a:rPr>
              <a:t>Campus Recruitment Initiatives</a:t>
            </a:r>
            <a:endParaRPr lang="fr-FR" sz="2800" b="1" strike="noStrike" spc="-1" dirty="0">
              <a:solidFill>
                <a:schemeClr val="dk1"/>
              </a:solidFill>
              <a:latin typeface="Arial"/>
            </a:endParaRPr>
          </a:p>
        </p:txBody>
      </p:sp>
      <p:sp>
        <p:nvSpPr>
          <p:cNvPr id="417" name="PlaceHolder 2"/>
          <p:cNvSpPr>
            <a:spLocks noGrp="1"/>
          </p:cNvSpPr>
          <p:nvPr>
            <p:ph type="subTitle"/>
          </p:nvPr>
        </p:nvSpPr>
        <p:spPr>
          <a:xfrm>
            <a:off x="1259632" y="2219643"/>
            <a:ext cx="3524040" cy="2350054"/>
          </a:xfrm>
          <a:prstGeom prst="rect">
            <a:avLst/>
          </a:prstGeom>
          <a:noFill/>
          <a:ln w="0">
            <a:noFill/>
          </a:ln>
        </p:spPr>
        <p:txBody>
          <a:bodyPr lIns="91440" tIns="91440" rIns="91440" bIns="91440" anchor="t">
            <a:noAutofit/>
          </a:bodyPr>
          <a:lstStyle/>
          <a:p>
            <a:pPr marL="400050" indent="-400050">
              <a:lnSpc>
                <a:spcPct val="100000"/>
              </a:lnSpc>
              <a:buFont typeface="+mj-lt"/>
              <a:buAutoNum type="romanLcPeriod"/>
              <a:tabLst>
                <a:tab pos="0" algn="l"/>
              </a:tabLst>
            </a:pPr>
            <a:r>
              <a:rPr lang="en-IN" sz="1200" b="1" strike="noStrike" spc="-1" dirty="0" smtClean="0">
                <a:solidFill>
                  <a:srgbClr val="000000"/>
                </a:solidFill>
                <a:latin typeface="Manrope"/>
              </a:rPr>
              <a:t>Active Campus Engagement</a:t>
            </a:r>
            <a:r>
              <a:rPr lang="en-IN" sz="1200" b="0" strike="noStrike" spc="-1" dirty="0" smtClean="0">
                <a:solidFill>
                  <a:srgbClr val="000000"/>
                </a:solidFill>
                <a:latin typeface="Manrope"/>
              </a:rPr>
              <a:t>: </a:t>
            </a:r>
            <a:r>
              <a:rPr lang="en-IN" sz="1200" b="0" strike="noStrike" spc="-1" dirty="0" err="1" smtClean="0">
                <a:solidFill>
                  <a:srgbClr val="000000"/>
                </a:solidFill>
                <a:latin typeface="Manrope"/>
              </a:rPr>
              <a:t>Strucxial</a:t>
            </a:r>
            <a:r>
              <a:rPr lang="en-IN" sz="1200" b="0" strike="noStrike" spc="-1" dirty="0" smtClean="0">
                <a:solidFill>
                  <a:srgbClr val="000000"/>
                </a:solidFill>
                <a:latin typeface="Manrope"/>
              </a:rPr>
              <a:t> Projects Consultants to participate in Swami Vivekananda University’s campus recruitment events.</a:t>
            </a:r>
          </a:p>
          <a:p>
            <a:pPr marL="400050" indent="-400050">
              <a:lnSpc>
                <a:spcPct val="100000"/>
              </a:lnSpc>
              <a:buFont typeface="+mj-lt"/>
              <a:buAutoNum type="romanLcPeriod"/>
              <a:tabLst>
                <a:tab pos="0" algn="l"/>
              </a:tabLst>
            </a:pPr>
            <a:endParaRPr lang="en-IN" sz="1200" b="0" strike="noStrike" spc="-1" dirty="0" smtClean="0">
              <a:solidFill>
                <a:srgbClr val="000000"/>
              </a:solidFill>
              <a:latin typeface="Manrope"/>
            </a:endParaRPr>
          </a:p>
          <a:p>
            <a:pPr marL="400050" indent="-400050">
              <a:lnSpc>
                <a:spcPct val="100000"/>
              </a:lnSpc>
              <a:buFont typeface="+mj-lt"/>
              <a:buAutoNum type="romanLcPeriod"/>
              <a:tabLst>
                <a:tab pos="0" algn="l"/>
              </a:tabLst>
            </a:pPr>
            <a:r>
              <a:rPr lang="en-IN" sz="1200" b="1" strike="noStrike" spc="-1" dirty="0" smtClean="0">
                <a:solidFill>
                  <a:srgbClr val="000000"/>
                </a:solidFill>
                <a:latin typeface="Manrope"/>
              </a:rPr>
              <a:t>Hiring Top Talent</a:t>
            </a:r>
            <a:r>
              <a:rPr lang="en-IN" sz="1200" b="0" strike="noStrike" spc="-1" dirty="0" smtClean="0">
                <a:solidFill>
                  <a:srgbClr val="000000"/>
                </a:solidFill>
                <a:latin typeface="Manrope"/>
              </a:rPr>
              <a:t>: Identifying and recruiting high-performing students for internships and full-time positions.</a:t>
            </a:r>
          </a:p>
          <a:p>
            <a:pPr marL="400050" indent="-400050">
              <a:lnSpc>
                <a:spcPct val="100000"/>
              </a:lnSpc>
              <a:buFont typeface="+mj-lt"/>
              <a:buAutoNum type="romanLcPeriod"/>
              <a:tabLst>
                <a:tab pos="0" algn="l"/>
              </a:tabLst>
            </a:pPr>
            <a:endParaRPr lang="en-IN" sz="1200" b="0" strike="noStrike" spc="-1" dirty="0" smtClean="0">
              <a:solidFill>
                <a:srgbClr val="000000"/>
              </a:solidFill>
              <a:latin typeface="Manrope"/>
            </a:endParaRPr>
          </a:p>
          <a:p>
            <a:pPr marL="400050" indent="-400050">
              <a:lnSpc>
                <a:spcPct val="100000"/>
              </a:lnSpc>
              <a:buFont typeface="+mj-lt"/>
              <a:buAutoNum type="romanLcPeriod"/>
              <a:tabLst>
                <a:tab pos="0" algn="l"/>
              </a:tabLst>
            </a:pPr>
            <a:r>
              <a:rPr lang="en-IN" sz="1200" b="1" strike="noStrike" spc="-1" dirty="0" smtClean="0">
                <a:solidFill>
                  <a:srgbClr val="000000"/>
                </a:solidFill>
                <a:latin typeface="Manrope"/>
              </a:rPr>
              <a:t>Career Launchpad</a:t>
            </a:r>
            <a:r>
              <a:rPr lang="en-IN" sz="1200" b="0" strike="noStrike" spc="-1" dirty="0" smtClean="0">
                <a:solidFill>
                  <a:srgbClr val="000000"/>
                </a:solidFill>
                <a:latin typeface="Manrope"/>
              </a:rPr>
              <a:t>: Providing students with meaningful career opportunities aligned with industry growth.</a:t>
            </a:r>
            <a:endParaRPr lang="en-US" sz="1200" b="0" strike="noStrike" spc="-1" dirty="0">
              <a:solidFill>
                <a:srgbClr val="000000"/>
              </a:solidFill>
              <a:latin typeface="Manrope"/>
            </a:endParaRPr>
          </a:p>
        </p:txBody>
      </p:sp>
      <p:sp>
        <p:nvSpPr>
          <p:cNvPr id="418" name="Google Shape;841;p46"/>
          <p:cNvSpPr/>
          <p:nvPr/>
        </p:nvSpPr>
        <p:spPr>
          <a:xfrm>
            <a:off x="5397480" y="1055160"/>
            <a:ext cx="3033000" cy="3033000"/>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
        <p:nvSpPr>
          <p:cNvPr id="2" name="Rectangle 1"/>
          <p:cNvSpPr/>
          <p:nvPr/>
        </p:nvSpPr>
        <p:spPr>
          <a:xfrm>
            <a:off x="825480" y="1853706"/>
            <a:ext cx="4572000" cy="307777"/>
          </a:xfrm>
          <a:prstGeom prst="rect">
            <a:avLst/>
          </a:prstGeom>
        </p:spPr>
        <p:txBody>
          <a:bodyPr>
            <a:spAutoFit/>
          </a:bodyPr>
          <a:lstStyle/>
          <a:p>
            <a:r>
              <a:rPr lang="en-IN" sz="1400" u="sng" dirty="0">
                <a:latin typeface="+mj-lt"/>
              </a:rPr>
              <a:t>Unlocking Career Opportunities for Talented Students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66" y="4599320"/>
            <a:ext cx="583014" cy="532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 name="Google Shape;529;p35"/>
          <p:cNvGrpSpPr/>
          <p:nvPr/>
        </p:nvGrpSpPr>
        <p:grpSpPr>
          <a:xfrm>
            <a:off x="3975890" y="0"/>
            <a:ext cx="5164200" cy="5143320"/>
            <a:chOff x="3979080" y="6840"/>
            <a:chExt cx="5164200" cy="5143320"/>
          </a:xfrm>
        </p:grpSpPr>
        <p:sp>
          <p:nvSpPr>
            <p:cNvPr id="420" name="Google Shape;530;p35"/>
            <p:cNvSpPr/>
            <p:nvPr/>
          </p:nvSpPr>
          <p:spPr>
            <a:xfrm flipH="1">
              <a:off x="3978720" y="6840"/>
              <a:ext cx="5164200" cy="5143320"/>
            </a:xfrm>
            <a:prstGeom prst="rtTriangle">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421" name="Google Shape;531;p35"/>
            <p:cNvSpPr/>
            <p:nvPr/>
          </p:nvSpPr>
          <p:spPr>
            <a:xfrm rot="18900600">
              <a:off x="4520880" y="36475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2" name="Google Shape;532;p35"/>
            <p:cNvSpPr/>
            <p:nvPr/>
          </p:nvSpPr>
          <p:spPr>
            <a:xfrm rot="18900600">
              <a:off x="7184160" y="2245320"/>
              <a:ext cx="1779480" cy="326160"/>
            </a:xfrm>
            <a:prstGeom prst="roundRect">
              <a:avLst>
                <a:gd name="adj" fmla="val 50000"/>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3" name="Google Shape;533;p35"/>
            <p:cNvSpPr/>
            <p:nvPr/>
          </p:nvSpPr>
          <p:spPr>
            <a:xfrm rot="18900600">
              <a:off x="6716520" y="11667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4" name="Google Shape;534;p35"/>
            <p:cNvSpPr/>
            <p:nvPr/>
          </p:nvSpPr>
          <p:spPr>
            <a:xfrm rot="18900600">
              <a:off x="5940360" y="3571560"/>
              <a:ext cx="1779480" cy="477360"/>
            </a:xfrm>
            <a:prstGeom prst="roundRect">
              <a:avLst>
                <a:gd name="adj" fmla="val 50000"/>
              </a:avLst>
            </a:pr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5" name="Google Shape;535;p35"/>
            <p:cNvSpPr/>
            <p:nvPr/>
          </p:nvSpPr>
          <p:spPr>
            <a:xfrm>
              <a:off x="6778080" y="2891160"/>
              <a:ext cx="1596240" cy="1596240"/>
            </a:xfrm>
            <a:prstGeom prst="ellipse">
              <a:avLst/>
            </a:prstGeom>
            <a:noFill/>
            <a:ln w="9525">
              <a:solidFill>
                <a:srgbClr val="F8F8F8"/>
              </a:solidFill>
              <a:prstDash val="lgDash"/>
              <a:round/>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26" name="PlaceHolder 1"/>
          <p:cNvSpPr>
            <a:spLocks noGrp="1"/>
          </p:cNvSpPr>
          <p:nvPr>
            <p:ph type="title"/>
          </p:nvPr>
        </p:nvSpPr>
        <p:spPr>
          <a:xfrm>
            <a:off x="539552" y="455158"/>
            <a:ext cx="4409640" cy="999676"/>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800" b="1" strike="noStrike" spc="-1" dirty="0" smtClean="0">
                <a:solidFill>
                  <a:schemeClr val="dk1"/>
                </a:solidFill>
                <a:latin typeface="Archivo Black"/>
                <a:ea typeface="Archivo Black"/>
              </a:rPr>
              <a:t>    Expertise </a:t>
            </a:r>
            <a:r>
              <a:rPr lang="en" sz="2800" b="1" strike="noStrike" spc="-1" dirty="0">
                <a:solidFill>
                  <a:schemeClr val="dk1"/>
                </a:solidFill>
                <a:latin typeface="Archivo Black"/>
                <a:ea typeface="Archivo Black"/>
              </a:rPr>
              <a:t>Sharing</a:t>
            </a:r>
            <a:endParaRPr lang="fr-FR" sz="2800" b="1" strike="noStrike" spc="-1" dirty="0">
              <a:solidFill>
                <a:schemeClr val="dk1"/>
              </a:solidFill>
              <a:latin typeface="Arial"/>
            </a:endParaRPr>
          </a:p>
        </p:txBody>
      </p:sp>
      <p:sp>
        <p:nvSpPr>
          <p:cNvPr id="427" name="PlaceHolder 2"/>
          <p:cNvSpPr>
            <a:spLocks noGrp="1"/>
          </p:cNvSpPr>
          <p:nvPr>
            <p:ph type="subTitle"/>
          </p:nvPr>
        </p:nvSpPr>
        <p:spPr>
          <a:xfrm>
            <a:off x="35496" y="2352353"/>
            <a:ext cx="5762304" cy="1590008"/>
          </a:xfrm>
          <a:prstGeom prst="rect">
            <a:avLst/>
          </a:prstGeom>
          <a:noFill/>
          <a:ln w="0">
            <a:noFill/>
          </a:ln>
        </p:spPr>
        <p:txBody>
          <a:bodyPr lIns="91440" tIns="91440" rIns="91440" bIns="91440" anchor="t">
            <a:noAutofit/>
          </a:bodyPr>
          <a:lstStyle/>
          <a:p>
            <a:pPr marL="228600" indent="-228600" algn="just">
              <a:buFont typeface="+mj-lt"/>
              <a:buAutoNum type="alphaLcPeriod"/>
            </a:pPr>
            <a:r>
              <a:rPr lang="en-IN" sz="1200" b="1" strike="noStrike" spc="-1" dirty="0" smtClean="0">
                <a:solidFill>
                  <a:schemeClr val="dk1"/>
                </a:solidFill>
                <a:latin typeface="Manrope"/>
                <a:ea typeface="Manrope"/>
              </a:rPr>
              <a:t>Joint Research Projects</a:t>
            </a:r>
            <a:r>
              <a:rPr lang="en-IN" sz="1200" b="0" strike="noStrike" spc="-1" dirty="0" smtClean="0">
                <a:solidFill>
                  <a:schemeClr val="dk1"/>
                </a:solidFill>
                <a:latin typeface="Manrope"/>
                <a:ea typeface="Manrope"/>
              </a:rPr>
              <a:t>: Collaborative projects combining academic theory and industry applications.</a:t>
            </a:r>
          </a:p>
          <a:p>
            <a:pPr marL="228600" indent="-228600" algn="just">
              <a:buFont typeface="+mj-lt"/>
              <a:buAutoNum type="alphaLcPeriod"/>
            </a:pPr>
            <a:endParaRPr lang="en-IN" sz="1200" spc="-1" dirty="0">
              <a:solidFill>
                <a:schemeClr val="dk1"/>
              </a:solidFill>
              <a:latin typeface="Manrope"/>
              <a:ea typeface="Manrope"/>
            </a:endParaRPr>
          </a:p>
          <a:p>
            <a:pPr marL="228600" indent="-228600" algn="just">
              <a:buFont typeface="+mj-lt"/>
              <a:buAutoNum type="alphaLcPeriod"/>
            </a:pPr>
            <a:r>
              <a:rPr lang="en-IN" sz="1200" b="1" strike="noStrike" spc="-1" dirty="0" smtClean="0">
                <a:solidFill>
                  <a:schemeClr val="dk1"/>
                </a:solidFill>
                <a:latin typeface="Manrope"/>
                <a:ea typeface="Manrope"/>
              </a:rPr>
              <a:t>Technical Seminars and Workshops</a:t>
            </a:r>
            <a:r>
              <a:rPr lang="en-IN" sz="1200" b="0" strike="noStrike" spc="-1" dirty="0" smtClean="0">
                <a:solidFill>
                  <a:schemeClr val="dk1"/>
                </a:solidFill>
                <a:latin typeface="Manrope"/>
                <a:ea typeface="Manrope"/>
              </a:rPr>
              <a:t>: Knowledge-sharing sessions to enhance learning and foster innovation.</a:t>
            </a:r>
          </a:p>
          <a:p>
            <a:pPr marL="228600" indent="-228600" algn="just">
              <a:buFont typeface="+mj-lt"/>
              <a:buAutoNum type="alphaLcPeriod"/>
            </a:pPr>
            <a:endParaRPr lang="en-IN" sz="1200" b="0" strike="noStrike" spc="-1" dirty="0" smtClean="0">
              <a:solidFill>
                <a:schemeClr val="dk1"/>
              </a:solidFill>
              <a:latin typeface="Manrope"/>
              <a:ea typeface="Manrope"/>
            </a:endParaRPr>
          </a:p>
          <a:p>
            <a:pPr marL="228600" indent="-228600" algn="just">
              <a:buFont typeface="+mj-lt"/>
              <a:buAutoNum type="alphaLcPeriod"/>
            </a:pPr>
            <a:r>
              <a:rPr lang="en-IN" sz="1200" b="1" strike="noStrike" spc="-1" dirty="0" smtClean="0">
                <a:solidFill>
                  <a:schemeClr val="dk1"/>
                </a:solidFill>
                <a:latin typeface="Manrope"/>
                <a:ea typeface="Manrope"/>
              </a:rPr>
              <a:t>Expert Exchange Programs</a:t>
            </a:r>
            <a:r>
              <a:rPr lang="en-IN" sz="1200" strike="noStrike" spc="-1" dirty="0" smtClean="0">
                <a:solidFill>
                  <a:schemeClr val="dk1"/>
                </a:solidFill>
                <a:latin typeface="Manrope"/>
                <a:ea typeface="Manrope"/>
              </a:rPr>
              <a:t>:</a:t>
            </a:r>
            <a:r>
              <a:rPr lang="en-IN" sz="1200" b="1" strike="noStrike" spc="-1" dirty="0" smtClean="0">
                <a:solidFill>
                  <a:schemeClr val="dk1"/>
                </a:solidFill>
                <a:latin typeface="Manrope"/>
                <a:ea typeface="Manrope"/>
              </a:rPr>
              <a:t> </a:t>
            </a:r>
            <a:r>
              <a:rPr lang="en-IN" sz="1200" b="0" strike="noStrike" spc="-1" dirty="0" smtClean="0">
                <a:solidFill>
                  <a:schemeClr val="dk1"/>
                </a:solidFill>
                <a:latin typeface="Manrope"/>
                <a:ea typeface="Manrope"/>
              </a:rPr>
              <a:t>Facilitating mobility between academia and industry for enriched experience.</a:t>
            </a:r>
            <a:endParaRPr lang="en-US" sz="1200" b="0" strike="noStrike" spc="-1" dirty="0">
              <a:solidFill>
                <a:schemeClr val="dk1"/>
              </a:solidFill>
              <a:latin typeface="Manrope"/>
              <a:ea typeface="Manrope"/>
            </a:endParaRPr>
          </a:p>
        </p:txBody>
      </p:sp>
      <p:grpSp>
        <p:nvGrpSpPr>
          <p:cNvPr id="430" name="Google Shape;540;p35"/>
          <p:cNvGrpSpPr/>
          <p:nvPr/>
        </p:nvGrpSpPr>
        <p:grpSpPr>
          <a:xfrm>
            <a:off x="5405400" y="1044360"/>
            <a:ext cx="3160080" cy="3290760"/>
            <a:chOff x="5405400" y="1044360"/>
            <a:chExt cx="3160080" cy="3290760"/>
          </a:xfrm>
        </p:grpSpPr>
        <p:sp>
          <p:nvSpPr>
            <p:cNvPr id="431" name="Google Shape;541;p35"/>
            <p:cNvSpPr/>
            <p:nvPr/>
          </p:nvSpPr>
          <p:spPr>
            <a:xfrm rot="18900000">
              <a:off x="7674840" y="13795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 name="Google Shape;542;p35"/>
            <p:cNvSpPr/>
            <p:nvPr/>
          </p:nvSpPr>
          <p:spPr>
            <a:xfrm rot="18900000">
              <a:off x="5299920" y="3885120"/>
              <a:ext cx="995760" cy="11448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40680" bIns="406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3" name="Rectangle 2"/>
          <p:cNvSpPr/>
          <p:nvPr/>
        </p:nvSpPr>
        <p:spPr>
          <a:xfrm>
            <a:off x="611560" y="1580605"/>
            <a:ext cx="4572000" cy="523220"/>
          </a:xfrm>
          <a:prstGeom prst="rect">
            <a:avLst/>
          </a:prstGeom>
        </p:spPr>
        <p:txBody>
          <a:bodyPr>
            <a:spAutoFit/>
          </a:bodyPr>
          <a:lstStyle/>
          <a:p>
            <a:r>
              <a:rPr lang="en-IN" sz="1400" u="sng" dirty="0" smtClean="0">
                <a:latin typeface="+mj-lt"/>
              </a:rPr>
              <a:t>Building a Strong Academia-Industry Knowledge Network</a:t>
            </a:r>
            <a:endParaRPr lang="en-IN" sz="1400" u="sng"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860141"/>
            <a:ext cx="3051023" cy="390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15" y="4601234"/>
            <a:ext cx="648072" cy="471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type="title"/>
          </p:nvPr>
        </p:nvSpPr>
        <p:spPr>
          <a:xfrm>
            <a:off x="714240" y="1009800"/>
            <a:ext cx="6990840" cy="8186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2800" b="1" strike="noStrike" spc="-1" dirty="0">
                <a:solidFill>
                  <a:schemeClr val="dk1"/>
                </a:solidFill>
                <a:latin typeface="Archivo Black"/>
                <a:ea typeface="Archivo Black"/>
              </a:rPr>
              <a:t>Technical Seminars</a:t>
            </a:r>
            <a:endParaRPr lang="fr-FR" sz="2800" b="1" strike="noStrike" spc="-1" dirty="0">
              <a:solidFill>
                <a:schemeClr val="dk1"/>
              </a:solidFill>
              <a:latin typeface="Arial"/>
            </a:endParaRPr>
          </a:p>
        </p:txBody>
      </p:sp>
      <p:sp>
        <p:nvSpPr>
          <p:cNvPr id="436" name="PlaceHolder 2"/>
          <p:cNvSpPr>
            <a:spLocks noGrp="1"/>
          </p:cNvSpPr>
          <p:nvPr>
            <p:ph type="subTitle"/>
          </p:nvPr>
        </p:nvSpPr>
        <p:spPr>
          <a:xfrm>
            <a:off x="714240" y="1981080"/>
            <a:ext cx="4704840" cy="1886814"/>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300" b="0" strike="noStrike" spc="-1" dirty="0">
                <a:solidFill>
                  <a:schemeClr val="dk1"/>
                </a:solidFill>
                <a:latin typeface="Manrope"/>
                <a:ea typeface="Manrope"/>
              </a:rPr>
              <a:t>As part of the knowledge exchange framework established by the MoU, technical seminars will be organized to facilitate discussions on current trends and advancements in engineering and technology. These seminars will involve presentations from industry experts and academic leaders, providing a platform for sharing best practices, innovative ideas, and insights that can foster growth and development in both academic and professional spheres</a:t>
            </a:r>
            <a:r>
              <a:rPr lang="en" sz="1400" b="0" strike="noStrike" spc="-1" dirty="0">
                <a:solidFill>
                  <a:schemeClr val="dk1"/>
                </a:solidFill>
                <a:latin typeface="Manrope"/>
                <a:ea typeface="Manrope"/>
              </a:rPr>
              <a:t>.</a:t>
            </a:r>
            <a:endParaRPr lang="en-US" sz="1400" b="0" strike="noStrike" spc="-1" dirty="0">
              <a:solidFill>
                <a:srgbClr val="000000"/>
              </a:solidFill>
              <a:latin typeface="OpenSymbol"/>
            </a:endParaRPr>
          </a:p>
        </p:txBody>
      </p:sp>
      <p:sp>
        <p:nvSpPr>
          <p:cNvPr id="4" name="Google Shape;539;p35"/>
          <p:cNvSpPr/>
          <p:nvPr/>
        </p:nvSpPr>
        <p:spPr>
          <a:xfrm>
            <a:off x="6156176" y="1347614"/>
            <a:ext cx="2592288" cy="2858865"/>
          </a:xfrm>
          <a:prstGeom prst="ellipse">
            <a:avLst/>
          </a:prstGeom>
          <a:blipFill rotWithShape="0">
            <a:blip r:embed="rId2"/>
            <a:srcRect/>
            <a:stretch/>
          </a:blipFill>
          <a:ln w="38100">
            <a:solidFill>
              <a:srgbClr val="F8F8F8"/>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523580"/>
            <a:ext cx="576064" cy="5040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title"/>
          </p:nvPr>
        </p:nvSpPr>
        <p:spPr>
          <a:xfrm>
            <a:off x="714240" y="1009800"/>
            <a:ext cx="6990840" cy="818640"/>
          </a:xfrm>
          <a:prstGeom prst="rect">
            <a:avLst/>
          </a:prstGeom>
          <a:noFill/>
          <a:ln w="0">
            <a:noFill/>
          </a:ln>
        </p:spPr>
        <p:txBody>
          <a:bodyPr lIns="91440" tIns="91440" rIns="91440" bIns="91440" anchor="t">
            <a:normAutofit/>
          </a:bodyPr>
          <a:lstStyle/>
          <a:p>
            <a:pPr indent="0">
              <a:lnSpc>
                <a:spcPct val="100000"/>
              </a:lnSpc>
              <a:buNone/>
              <a:tabLst>
                <a:tab pos="0" algn="l"/>
              </a:tabLst>
            </a:pPr>
            <a:r>
              <a:rPr lang="en-IN" sz="2800" b="1" strike="noStrike" spc="-1" dirty="0" smtClean="0">
                <a:solidFill>
                  <a:schemeClr val="dk1"/>
                </a:solidFill>
                <a:latin typeface="Archivo Black"/>
                <a:ea typeface="Archivo Black"/>
              </a:rPr>
              <a:t>A Step Toward a Brighter Future</a:t>
            </a:r>
            <a:endParaRPr lang="fr-FR" sz="2800" b="1" strike="noStrike" spc="-1" dirty="0">
              <a:solidFill>
                <a:schemeClr val="dk1"/>
              </a:solidFill>
              <a:latin typeface="Arial"/>
            </a:endParaRPr>
          </a:p>
        </p:txBody>
      </p:sp>
      <p:sp>
        <p:nvSpPr>
          <p:cNvPr id="434" name="PlaceHolder 2"/>
          <p:cNvSpPr>
            <a:spLocks noGrp="1"/>
          </p:cNvSpPr>
          <p:nvPr>
            <p:ph type="subTitle"/>
          </p:nvPr>
        </p:nvSpPr>
        <p:spPr>
          <a:xfrm>
            <a:off x="1331640" y="1707654"/>
            <a:ext cx="4704840" cy="374646"/>
          </a:xfrm>
          <a:prstGeom prst="rect">
            <a:avLst/>
          </a:prstGeom>
          <a:noFill/>
          <a:ln w="0">
            <a:noFill/>
          </a:ln>
        </p:spPr>
        <p:txBody>
          <a:bodyPr lIns="91440" tIns="91440" rIns="91440" bIns="91440" anchor="t">
            <a:noAutofit/>
          </a:bodyPr>
          <a:lstStyle/>
          <a:p>
            <a:pPr indent="0">
              <a:lnSpc>
                <a:spcPct val="100000"/>
              </a:lnSpc>
              <a:buNone/>
              <a:tabLst>
                <a:tab pos="0" algn="l"/>
              </a:tabLst>
            </a:pPr>
            <a:r>
              <a:rPr lang="en-IN" sz="1400" b="0" u="sng" strike="noStrike" spc="-1" dirty="0" smtClean="0">
                <a:solidFill>
                  <a:srgbClr val="000000"/>
                </a:solidFill>
                <a:latin typeface="+mj-lt"/>
              </a:rPr>
              <a:t>Corporate Social Responsibility, Innovation, and Growth</a:t>
            </a:r>
            <a:endParaRPr lang="en-US" sz="1400" b="0" u="sng" strike="noStrike" spc="-1" dirty="0">
              <a:solidFill>
                <a:srgbClr val="000000"/>
              </a:solidFill>
              <a:latin typeface="+mj-lt"/>
            </a:endParaRPr>
          </a:p>
        </p:txBody>
      </p:sp>
      <p:sp>
        <p:nvSpPr>
          <p:cNvPr id="2" name="Rectangle 1"/>
          <p:cNvSpPr/>
          <p:nvPr/>
        </p:nvSpPr>
        <p:spPr>
          <a:xfrm>
            <a:off x="467544" y="2571750"/>
            <a:ext cx="5112568" cy="1661993"/>
          </a:xfrm>
          <a:prstGeom prst="rect">
            <a:avLst/>
          </a:prstGeom>
        </p:spPr>
        <p:txBody>
          <a:bodyPr wrap="square">
            <a:spAutoFit/>
          </a:bodyPr>
          <a:lstStyle/>
          <a:p>
            <a:pPr marL="285750" indent="-285750">
              <a:buFont typeface="+mj-lt"/>
              <a:buAutoNum type="romanLcPeriod"/>
            </a:pPr>
            <a:r>
              <a:rPr lang="en-IN" sz="1200" b="1" dirty="0" smtClean="0">
                <a:latin typeface="Manrope"/>
              </a:rPr>
              <a:t>CSR and Talent Development</a:t>
            </a:r>
            <a:r>
              <a:rPr lang="en-IN" sz="1200" dirty="0" smtClean="0">
                <a:latin typeface="Manrope"/>
              </a:rPr>
              <a:t>: Driving positive social impact by empowering the next generation of innovators.</a:t>
            </a:r>
          </a:p>
          <a:p>
            <a:pPr marL="285750" indent="-285750">
              <a:buFont typeface="+mj-lt"/>
              <a:buAutoNum type="romanLcPeriod"/>
            </a:pPr>
            <a:endParaRPr lang="en-IN" sz="1200" dirty="0" smtClean="0">
              <a:latin typeface="Manrope"/>
            </a:endParaRPr>
          </a:p>
          <a:p>
            <a:pPr marL="285750" indent="-285750">
              <a:buFont typeface="+mj-lt"/>
              <a:buAutoNum type="romanLcPeriod"/>
            </a:pPr>
            <a:r>
              <a:rPr lang="en-IN" sz="1200" b="1" dirty="0" smtClean="0">
                <a:latin typeface="Manrope"/>
              </a:rPr>
              <a:t>Innovation Partnership</a:t>
            </a:r>
            <a:r>
              <a:rPr lang="en-IN" sz="1200" dirty="0" smtClean="0">
                <a:latin typeface="Manrope"/>
              </a:rPr>
              <a:t>: Fostering an ecosystem where academia and industry solve real-world problems together.</a:t>
            </a:r>
          </a:p>
          <a:p>
            <a:pPr marL="285750" indent="-285750">
              <a:buFont typeface="+mj-lt"/>
              <a:buAutoNum type="romanLcPeriod"/>
            </a:pPr>
            <a:endParaRPr lang="en-IN" sz="1200" dirty="0" smtClean="0">
              <a:latin typeface="Manrope"/>
            </a:endParaRPr>
          </a:p>
          <a:p>
            <a:pPr marL="285750" indent="-285750">
              <a:buFont typeface="+mj-lt"/>
              <a:buAutoNum type="romanLcPeriod"/>
            </a:pPr>
            <a:r>
              <a:rPr lang="en-IN" sz="1200" b="1" dirty="0" smtClean="0">
                <a:latin typeface="Manrope"/>
              </a:rPr>
              <a:t>Vision for Shared Success</a:t>
            </a:r>
            <a:r>
              <a:rPr lang="en-IN" sz="1200" dirty="0" smtClean="0">
                <a:latin typeface="Manrope"/>
              </a:rPr>
              <a:t>: Building sustainable growth through collaboration, research, and professional excellence</a:t>
            </a:r>
            <a:r>
              <a:rPr lang="en-IN" dirty="0" smtClean="0"/>
              <a:t>.</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139702"/>
            <a:ext cx="2719057" cy="23762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483103"/>
            <a:ext cx="612957" cy="576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0.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1.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2.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3.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4.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5.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6.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Business Administration School Center by Slidesgo">
  <a:themeElements>
    <a:clrScheme name="Simple Light">
      <a:dk1>
        <a:srgbClr val="092241"/>
      </a:dk1>
      <a:lt1>
        <a:srgbClr val="F8F8F8"/>
      </a:lt1>
      <a:dk2>
        <a:srgbClr val="B7B7B7"/>
      </a:dk2>
      <a:lt2>
        <a:srgbClr val="6194E6"/>
      </a:lt2>
      <a:accent1>
        <a:srgbClr val="FFFFFF"/>
      </a:accent1>
      <a:accent2>
        <a:srgbClr val="FFFFFF"/>
      </a:accent2>
      <a:accent3>
        <a:srgbClr val="FFFFFF"/>
      </a:accent3>
      <a:accent4>
        <a:srgbClr val="FFFFFF"/>
      </a:accent4>
      <a:accent5>
        <a:srgbClr val="FFFFFF"/>
      </a:accent5>
      <a:accent6>
        <a:srgbClr val="FFFFFF"/>
      </a:accent6>
      <a:hlink>
        <a:srgbClr val="092241"/>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569</Words>
  <Application>Microsoft Office PowerPoint</Application>
  <PresentationFormat>On-screen Show (16:9)</PresentationFormat>
  <Paragraphs>57</Paragraphs>
  <Slides>11</Slides>
  <Notes>0</Notes>
  <HiddenSlides>0</HiddenSlides>
  <MMClips>0</MMClips>
  <ScaleCrop>false</ScaleCrop>
  <HeadingPairs>
    <vt:vector size="4" baseType="variant">
      <vt:variant>
        <vt:lpstr>Theme</vt:lpstr>
      </vt:variant>
      <vt:variant>
        <vt:i4>26</vt:i4>
      </vt:variant>
      <vt:variant>
        <vt:lpstr>Slide Titles</vt:lpstr>
      </vt:variant>
      <vt:variant>
        <vt:i4>11</vt:i4>
      </vt:variant>
    </vt:vector>
  </HeadingPairs>
  <TitlesOfParts>
    <vt:vector size="37" baseType="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Business Administration School Center by Slidesgo</vt:lpstr>
      <vt:lpstr>Slidesgo Final Pages</vt:lpstr>
      <vt:lpstr>Slidesgo Final Pages</vt:lpstr>
      <vt:lpstr>Memorandum of Understanding Signing</vt:lpstr>
      <vt:lpstr>            Introduction</vt:lpstr>
      <vt:lpstr>MoU Objectives</vt:lpstr>
      <vt:lpstr> Technical Support via University Labs</vt:lpstr>
      <vt:lpstr>Training Programs for Students</vt:lpstr>
      <vt:lpstr>Campus Recruitment Initiatives</vt:lpstr>
      <vt:lpstr>    Expertise Sharing</vt:lpstr>
      <vt:lpstr>Technical Seminars</vt:lpstr>
      <vt:lpstr>A Step Toward a Brighter Future</vt:lpstr>
      <vt:lpstr>Conclusions</vt:lpstr>
      <vt:lpstr>                            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Memorandum of Understanding Signing</dc:title>
  <cp:lastModifiedBy>DELL</cp:lastModifiedBy>
  <cp:revision>36</cp:revision>
  <dcterms:modified xsi:type="dcterms:W3CDTF">2025-04-29T10:03:27Z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2025-04-28T05:33:19Z</dcterms:created>
  <dc:creator>Unknown Creator</dc:creator>
  <dc:description/>
  <dc:language>en-US</dc:language>
  <cp:lastModifiedBy>Unknown Creator</cp:lastModifiedBy>
  <dcterms:modified xsi:type="dcterms:W3CDTF">2025-04-28T05:33:19Z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12</vt:r8>
  </property>
</Properties>
</file>